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theme/theme2.xml" ContentType="application/vnd.openxmlformats-officedocument.theme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theme/theme3.xml" ContentType="application/vnd.openxmlformats-officedocument.theme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6616" r:id="rId1"/>
    <p:sldMasterId id="2147486733" r:id="rId2"/>
    <p:sldMasterId id="2147486774" r:id="rId3"/>
    <p:sldMasterId id="2147486796" r:id="rId4"/>
  </p:sldMasterIdLst>
  <p:notesMasterIdLst>
    <p:notesMasterId r:id="rId79"/>
  </p:notesMasterIdLst>
  <p:handoutMasterIdLst>
    <p:handoutMasterId r:id="rId80"/>
  </p:handoutMasterIdLst>
  <p:sldIdLst>
    <p:sldId id="2147479516" r:id="rId5"/>
    <p:sldId id="2142534305" r:id="rId6"/>
    <p:sldId id="2142534364" r:id="rId7"/>
    <p:sldId id="2142534360" r:id="rId8"/>
    <p:sldId id="2142534383" r:id="rId9"/>
    <p:sldId id="2142534382" r:id="rId10"/>
    <p:sldId id="2142534384" r:id="rId11"/>
    <p:sldId id="2142534385" r:id="rId12"/>
    <p:sldId id="2142534386" r:id="rId13"/>
    <p:sldId id="2142534387" r:id="rId14"/>
    <p:sldId id="2142534389" r:id="rId15"/>
    <p:sldId id="2142534390" r:id="rId16"/>
    <p:sldId id="2142534414" r:id="rId17"/>
    <p:sldId id="2142534392" r:id="rId18"/>
    <p:sldId id="2142534394" r:id="rId19"/>
    <p:sldId id="2142534395" r:id="rId20"/>
    <p:sldId id="2142534396" r:id="rId21"/>
    <p:sldId id="2142534413" r:id="rId22"/>
    <p:sldId id="2142534401" r:id="rId23"/>
    <p:sldId id="2142534415" r:id="rId24"/>
    <p:sldId id="2142534398" r:id="rId25"/>
    <p:sldId id="2142534402" r:id="rId26"/>
    <p:sldId id="2142534408" r:id="rId27"/>
    <p:sldId id="2142534409" r:id="rId28"/>
    <p:sldId id="2142534417" r:id="rId29"/>
    <p:sldId id="2142534419" r:id="rId30"/>
    <p:sldId id="2142534418" r:id="rId31"/>
    <p:sldId id="2142534416" r:id="rId32"/>
    <p:sldId id="2142534399" r:id="rId33"/>
    <p:sldId id="2142534403" r:id="rId34"/>
    <p:sldId id="2142534410" r:id="rId35"/>
    <p:sldId id="2142534405" r:id="rId36"/>
    <p:sldId id="2142534404" r:id="rId37"/>
    <p:sldId id="2142534406" r:id="rId38"/>
    <p:sldId id="2142534420" r:id="rId39"/>
    <p:sldId id="2142534407" r:id="rId40"/>
    <p:sldId id="2142534422" r:id="rId41"/>
    <p:sldId id="2142534423" r:id="rId42"/>
    <p:sldId id="2142534424" r:id="rId43"/>
    <p:sldId id="2142534425" r:id="rId44"/>
    <p:sldId id="2142534433" r:id="rId45"/>
    <p:sldId id="2142534432" r:id="rId46"/>
    <p:sldId id="2142534435" r:id="rId47"/>
    <p:sldId id="2142534430" r:id="rId48"/>
    <p:sldId id="2142534431" r:id="rId49"/>
    <p:sldId id="2142534400" r:id="rId50"/>
    <p:sldId id="2142534397" r:id="rId51"/>
    <p:sldId id="2142534441" r:id="rId52"/>
    <p:sldId id="2142534442" r:id="rId53"/>
    <p:sldId id="2142534443" r:id="rId54"/>
    <p:sldId id="2142534393" r:id="rId55"/>
    <p:sldId id="2142534444" r:id="rId56"/>
    <p:sldId id="2142534439" r:id="rId57"/>
    <p:sldId id="2142534449" r:id="rId58"/>
    <p:sldId id="2142534451" r:id="rId59"/>
    <p:sldId id="2142534453" r:id="rId60"/>
    <p:sldId id="2142534456" r:id="rId61"/>
    <p:sldId id="2142534457" r:id="rId62"/>
    <p:sldId id="2142534454" r:id="rId63"/>
    <p:sldId id="2142534455" r:id="rId64"/>
    <p:sldId id="2142534450" r:id="rId65"/>
    <p:sldId id="2142534447" r:id="rId66"/>
    <p:sldId id="2142534446" r:id="rId67"/>
    <p:sldId id="2142534448" r:id="rId68"/>
    <p:sldId id="2147479517" r:id="rId69"/>
    <p:sldId id="2142534388" r:id="rId70"/>
    <p:sldId id="2142534436" r:id="rId71"/>
    <p:sldId id="2142534437" r:id="rId72"/>
    <p:sldId id="2142534412" r:id="rId73"/>
    <p:sldId id="2142534438" r:id="rId74"/>
    <p:sldId id="2142534380" r:id="rId75"/>
    <p:sldId id="2142534352" r:id="rId76"/>
    <p:sldId id="259" r:id="rId77"/>
    <p:sldId id="2142534308" r:id="rId78"/>
  </p:sldIdLst>
  <p:sldSz cx="12192000" cy="6858000"/>
  <p:notesSz cx="7010400" cy="92964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189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377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566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754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5943" algn="l" defTabSz="914377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131" algn="l" defTabSz="914377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320" algn="l" defTabSz="914377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509" algn="l" defTabSz="914377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389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hiddenSlides="1"/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1670FF"/>
    <a:srgbClr val="F05A28"/>
    <a:srgbClr val="9B4C9C"/>
    <a:srgbClr val="FFB600"/>
    <a:srgbClr val="387FF9"/>
    <a:srgbClr val="244EFF"/>
    <a:srgbClr val="1254FF"/>
    <a:srgbClr val="6DC8D7"/>
    <a:srgbClr val="4E87C0"/>
    <a:srgbClr val="244E9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38" autoAdjust="0"/>
    <p:restoredTop sz="92978" autoAdjust="0"/>
  </p:normalViewPr>
  <p:slideViewPr>
    <p:cSldViewPr snapToGrid="0">
      <p:cViewPr varScale="1">
        <p:scale>
          <a:sx n="87" d="100"/>
          <a:sy n="87" d="100"/>
        </p:scale>
        <p:origin x="478" y="46"/>
      </p:cViewPr>
      <p:guideLst>
        <p:guide orient="horz" pos="2160"/>
        <p:guide pos="3840"/>
        <p:guide pos="3891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50" d="100"/>
        <a:sy n="50" d="100"/>
      </p:scale>
      <p:origin x="0" y="0"/>
    </p:cViewPr>
  </p:sorterViewPr>
  <p:notesViewPr>
    <p:cSldViewPr snapToGrid="0">
      <p:cViewPr varScale="1">
        <p:scale>
          <a:sx n="83" d="100"/>
          <a:sy n="83" d="100"/>
        </p:scale>
        <p:origin x="3036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tableStyles" Target="tableStyles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82" Type="http://schemas.openxmlformats.org/officeDocument/2006/relationships/viewProps" Target="viewProp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handoutMaster" Target="handoutMasters/handoutMaster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A71C4C-FF3F-0C4F-8795-A2475369391B}" type="datetime1">
              <a:rPr lang="en-US" smtClean="0"/>
              <a:t>5/17/2025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8C8FA6-76A5-8E40-8BFE-0F3985BCA30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491517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6725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6725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pPr>
              <a:defRPr/>
            </a:pPr>
            <a:fld id="{575E4D0F-365E-634C-91A3-A7A1E50E5DCF}" type="datetime1">
              <a:rPr lang="en-US" smtClean="0"/>
              <a:t>5/17/2025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73575"/>
            <a:ext cx="5607050" cy="3660775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3038475" cy="466725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6725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pPr>
              <a:defRPr/>
            </a:pPr>
            <a:fld id="{A7F235BB-2532-4321-A1BC-BCA4D9D1C26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39449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8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77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66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54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9FA094-197B-4478-8C46-95113CB4BF8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848797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4.xml"/></Relationships>
</file>

<file path=ppt/slideLayouts/_rels/slideLayout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4.xml"/></Relationships>
</file>

<file path=ppt/slideLayouts/_rels/slideLayout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4.xml"/></Relationships>
</file>

<file path=ppt/slideLayouts/_rels/slideLayout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4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4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2021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13" name="Picture 12" descr="A black and white logo&#10;&#10;Description automatically generated">
            <a:extLst>
              <a:ext uri="{FF2B5EF4-FFF2-40B4-BE49-F238E27FC236}">
                <a16:creationId xmlns:a16="http://schemas.microsoft.com/office/drawing/2014/main" id="{1D831F22-FA3A-D57A-45FA-41418B0D3C1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0017" y="2326384"/>
            <a:ext cx="2651682" cy="1504606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304802" y="896176"/>
            <a:ext cx="5486401" cy="124971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Presentation 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51" y="6273803"/>
            <a:ext cx="695452" cy="281940"/>
          </a:xfrm>
          <a:prstGeom prst="rect">
            <a:avLst/>
          </a:prstGeom>
        </p:spPr>
      </p:pic>
      <p:sp>
        <p:nvSpPr>
          <p:cNvPr id="6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304033" y="3344843"/>
            <a:ext cx="4974263" cy="4359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FontTx/>
              <a:buNone/>
              <a:defRPr baseline="0"/>
            </a:lvl1pPr>
          </a:lstStyle>
          <a:p>
            <a:pPr lvl="0"/>
            <a:r>
              <a:rPr lang="en-US" dirty="0"/>
              <a:t>Click to Add Your Name, title, email, </a:t>
            </a:r>
            <a:r>
              <a:rPr lang="en-US" dirty="0" err="1"/>
              <a:t>etc</a:t>
            </a:r>
            <a:endParaRPr lang="en-US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68A6CBC8-E31F-2BFA-5BF3-608C299296D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09491" y="3742521"/>
            <a:ext cx="2057400" cy="7620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9F9E90-2CBC-160C-A456-B82ED3D2D56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227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Single Bulleted list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8385" y="219944"/>
            <a:ext cx="10189853" cy="36646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08385" y="834999"/>
            <a:ext cx="10972800" cy="523384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 b="0" i="0">
                <a:latin typeface="Arial"/>
                <a:cs typeface="Arial"/>
              </a:defRPr>
            </a:lvl1pPr>
            <a:lvl2pPr marL="740664" indent="-228600">
              <a:lnSpc>
                <a:spcPct val="100000"/>
              </a:lnSpc>
              <a:defRPr sz="1800" b="0" i="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 b="0" i="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 b="0" i="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27916706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07C46-C84E-F91E-42CA-404B5F7517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3155C8-6482-C31F-D533-043D29E5BA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920DD9-53EF-F8E7-0FA4-87587D0ECA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948ED-C8E0-4348-9F4F-ACCDE54C8177}" type="datetimeFigureOut">
              <a:rPr lang="en-US" smtClean="0"/>
              <a:t>5/17/2025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867C25-8849-3575-1FFC-A185280C96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F3B095-0BEE-97A2-74CD-5274F3E72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  <p:pic>
        <p:nvPicPr>
          <p:cNvPr id="11" name="Picture 10" descr="A colorful striped rectangular object&#10;&#10;AI-generated content may be incorrect.">
            <a:extLst>
              <a:ext uri="{FF2B5EF4-FFF2-40B4-BE49-F238E27FC236}">
                <a16:creationId xmlns:a16="http://schemas.microsoft.com/office/drawing/2014/main" id="{01E11168-8B88-C1E9-616A-383B999496E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299551">
            <a:off x="723410" y="-1575588"/>
            <a:ext cx="679533" cy="5419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335364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E062DCD-A266-0F44-614C-071757D6ECE1}"/>
              </a:ext>
            </a:extLst>
          </p:cNvPr>
          <p:cNvSpPr/>
          <p:nvPr userDrawn="1"/>
        </p:nvSpPr>
        <p:spPr>
          <a:xfrm>
            <a:off x="-119270" y="0"/>
            <a:ext cx="12411987" cy="3602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B07C46-C84E-F91E-42CA-404B5F7517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3155C8-6482-C31F-D533-043D29E5BA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920DD9-53EF-F8E7-0FA4-87587D0ECA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948ED-C8E0-4348-9F4F-ACCDE54C8177}" type="datetimeFigureOut">
              <a:rPr lang="en-US" smtClean="0"/>
              <a:t>5/17/2025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867C25-8849-3575-1FFC-A185280C96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F3B095-0BEE-97A2-74CD-5274F3E72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905303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E062DCD-A266-0F44-614C-071757D6ECE1}"/>
              </a:ext>
            </a:extLst>
          </p:cNvPr>
          <p:cNvSpPr/>
          <p:nvPr userDrawn="1"/>
        </p:nvSpPr>
        <p:spPr>
          <a:xfrm>
            <a:off x="-119270" y="0"/>
            <a:ext cx="12411987" cy="36020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B07C46-C84E-F91E-42CA-404B5F7517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3155C8-6482-C31F-D533-043D29E5BA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920DD9-53EF-F8E7-0FA4-87587D0ECA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948ED-C8E0-4348-9F4F-ACCDE54C8177}" type="datetimeFigureOut">
              <a:rPr lang="en-US" smtClean="0"/>
              <a:t>5/17/2025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867C25-8849-3575-1FFC-A185280C96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F3B095-0BEE-97A2-74CD-5274F3E72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879578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07C46-C84E-F91E-42CA-404B5F7517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3155C8-6482-C31F-D533-043D29E5BA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920DD9-53EF-F8E7-0FA4-87587D0ECA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948ED-C8E0-4348-9F4F-ACCDE54C8177}" type="datetimeFigureOut">
              <a:rPr lang="en-US" smtClean="0"/>
              <a:t>5/17/2025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867C25-8849-3575-1FFC-A185280C96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F3B095-0BEE-97A2-74CD-5274F3E72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956427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9D05BF-F202-3B9C-1A14-CCFE6403A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D349EA-6572-6ABD-01BB-8088E3728D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A07418-439C-A7E9-07D8-17748B77EC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A68BD7-3B44-3E78-4F49-736DF9D3C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A colorful striped rectangular object&#10;&#10;AI-generated content may be incorrect.">
            <a:extLst>
              <a:ext uri="{FF2B5EF4-FFF2-40B4-BE49-F238E27FC236}">
                <a16:creationId xmlns:a16="http://schemas.microsoft.com/office/drawing/2014/main" id="{3665ABBA-CFF7-1216-D835-DCBDE43CAD8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49" y="-80148"/>
            <a:ext cx="679533" cy="5419448"/>
          </a:xfrm>
          <a:prstGeom prst="rect">
            <a:avLst/>
          </a:prstGeom>
        </p:spPr>
      </p:pic>
      <p:pic>
        <p:nvPicPr>
          <p:cNvPr id="9" name="Picture 8" descr="A colorful striped rectangular object&#10;&#10;AI-generated content may be incorrect.">
            <a:extLst>
              <a:ext uri="{FF2B5EF4-FFF2-40B4-BE49-F238E27FC236}">
                <a16:creationId xmlns:a16="http://schemas.microsoft.com/office/drawing/2014/main" id="{E7F22F24-D003-9621-576E-722327C46F2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48" y="5157457"/>
            <a:ext cx="679533" cy="5419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301206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9D05BF-F202-3B9C-1A14-CCFE6403A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D349EA-6572-6ABD-01BB-8088E3728D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A07418-439C-A7E9-07D8-17748B77EC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A68BD7-3B44-3E78-4F49-736DF9D3C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489314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844F67-6D3E-77F6-0D97-74EC9B80BB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6682B0-28AE-1739-7385-0F2917AB93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78FE9D-ECA9-C2AF-C888-C0CD57D84F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948ED-C8E0-4348-9F4F-ACCDE54C8177}" type="datetimeFigureOut">
              <a:rPr lang="en-US" smtClean="0"/>
              <a:t>5/17/2025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66C498-6354-9904-5C03-1551DEE55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8AA557-F07F-D9CF-D732-E401BC9F86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A colorful striped rectangular object&#10;&#10;AI-generated content may be incorrect.">
            <a:extLst>
              <a:ext uri="{FF2B5EF4-FFF2-40B4-BE49-F238E27FC236}">
                <a16:creationId xmlns:a16="http://schemas.microsoft.com/office/drawing/2014/main" id="{EE21E4F9-E01A-2C54-67FC-7094F1109C6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41062" y="-6385272"/>
            <a:ext cx="981575" cy="7828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948355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3890E63-EF0C-465D-DFAC-32B5C2963DEE}"/>
              </a:ext>
            </a:extLst>
          </p:cNvPr>
          <p:cNvSpPr/>
          <p:nvPr userDrawn="1"/>
        </p:nvSpPr>
        <p:spPr>
          <a:xfrm>
            <a:off x="0" y="0"/>
            <a:ext cx="12192000" cy="169068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05C633-4F90-2323-1756-81DEE3913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741B65-1D94-7106-B6C6-9E950F1E1D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807D4C-D0C0-DB2F-3B2A-D81E2BC8F4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7372EE-153D-DCF0-12CE-613390B62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948ED-C8E0-4348-9F4F-ACCDE54C8177}" type="datetimeFigureOut">
              <a:rPr lang="en-US" smtClean="0"/>
              <a:t>5/17/2025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C844DC-C766-231A-1CB7-903DE3049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5C1DED-C5C8-EC5B-AFFB-7DC79D975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592073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3890E63-EF0C-465D-DFAC-32B5C2963DEE}"/>
              </a:ext>
            </a:extLst>
          </p:cNvPr>
          <p:cNvSpPr/>
          <p:nvPr userDrawn="1"/>
        </p:nvSpPr>
        <p:spPr>
          <a:xfrm>
            <a:off x="0" y="0"/>
            <a:ext cx="12192000" cy="169068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05C633-4F90-2323-1756-81DEE3913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741B65-1D94-7106-B6C6-9E950F1E1D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807D4C-D0C0-DB2F-3B2A-D81E2BC8F4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7372EE-153D-DCF0-12CE-613390B62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948ED-C8E0-4348-9F4F-ACCDE54C8177}" type="datetimeFigureOut">
              <a:rPr lang="en-US" smtClean="0"/>
              <a:t>5/17/2025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C844DC-C766-231A-1CB7-903DE3049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5C1DED-C5C8-EC5B-AFFB-7DC79D975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288564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5C633-4F90-2323-1756-81DEE3913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741B65-1D94-7106-B6C6-9E950F1E1D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807D4C-D0C0-DB2F-3B2A-D81E2BC8F4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7372EE-153D-DCF0-12CE-613390B62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948ED-C8E0-4348-9F4F-ACCDE54C8177}" type="datetimeFigureOut">
              <a:rPr lang="en-US" smtClean="0"/>
              <a:t>5/17/2025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C844DC-C766-231A-1CB7-903DE3049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5C1DED-C5C8-EC5B-AFFB-7DC79D975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0539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Single Bulleted list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8385" y="219944"/>
            <a:ext cx="10189853" cy="36646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08385" y="834999"/>
            <a:ext cx="10972800" cy="523384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 b="0" i="0">
                <a:latin typeface="Arial"/>
                <a:cs typeface="Arial"/>
              </a:defRPr>
            </a:lvl1pPr>
            <a:lvl2pPr marL="740664" indent="-228600">
              <a:lnSpc>
                <a:spcPct val="100000"/>
              </a:lnSpc>
              <a:defRPr sz="1800" b="0" i="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 b="0" i="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 b="0" i="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0DDB98BC-539F-B355-1AD7-A6DB5727F53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03813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77CE1E9-B202-2CF4-568E-4A702B13D501}"/>
              </a:ext>
            </a:extLst>
          </p:cNvPr>
          <p:cNvSpPr/>
          <p:nvPr userDrawn="1"/>
        </p:nvSpPr>
        <p:spPr>
          <a:xfrm>
            <a:off x="-71562" y="0"/>
            <a:ext cx="12380181" cy="169068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F89095-DC21-2331-4412-FCFE874BDF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DA09A5-0909-2378-3D22-8D402703E7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CD4DD3-206F-BFB8-0DB5-DC7F3ADBC7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B78E00-7EE3-1ED3-8FB2-D124004F73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6089C59-1D44-D1B5-668C-005F43F51C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5D2B9C6-2D56-7A43-A671-E335EF3AFD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948ED-C8E0-4348-9F4F-ACCDE54C8177}" type="datetimeFigureOut">
              <a:rPr lang="en-US" smtClean="0"/>
              <a:t>5/17/2025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4B8893E-4687-4241-3CAE-8877819A0C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0A6FD69-D071-2CCF-3A2D-CEC8A19C4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52460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77CE1E9-B202-2CF4-568E-4A702B13D501}"/>
              </a:ext>
            </a:extLst>
          </p:cNvPr>
          <p:cNvSpPr/>
          <p:nvPr userDrawn="1"/>
        </p:nvSpPr>
        <p:spPr>
          <a:xfrm>
            <a:off x="-71562" y="0"/>
            <a:ext cx="12380181" cy="16906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F89095-DC21-2331-4412-FCFE874BDF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DA09A5-0909-2378-3D22-8D402703E7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CD4DD3-206F-BFB8-0DB5-DC7F3ADBC7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B78E00-7EE3-1ED3-8FB2-D124004F73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6089C59-1D44-D1B5-668C-005F43F51C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5D2B9C6-2D56-7A43-A671-E335EF3AFD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948ED-C8E0-4348-9F4F-ACCDE54C8177}" type="datetimeFigureOut">
              <a:rPr lang="en-US" smtClean="0"/>
              <a:t>5/17/2025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4B8893E-4687-4241-3CAE-8877819A0C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0A6FD69-D071-2CCF-3A2D-CEC8A19C4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185753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2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89095-DC21-2331-4412-FCFE874BDF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DA09A5-0909-2378-3D22-8D402703E7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CD4DD3-206F-BFB8-0DB5-DC7F3ADBC7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B78E00-7EE3-1ED3-8FB2-D124004F73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6089C59-1D44-D1B5-668C-005F43F51C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5D2B9C6-2D56-7A43-A671-E335EF3AFD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948ED-C8E0-4348-9F4F-ACCDE54C8177}" type="datetimeFigureOut">
              <a:rPr lang="en-US" smtClean="0"/>
              <a:t>5/17/2025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4B8893E-4687-4241-3CAE-8877819A0C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0A6FD69-D071-2CCF-3A2D-CEC8A19C4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453812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987D61-29FE-A600-B358-7D47497B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1961333-BF4E-22B8-3A7B-9F712E371E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948ED-C8E0-4348-9F4F-ACCDE54C8177}" type="datetimeFigureOut">
              <a:rPr lang="en-US" smtClean="0"/>
              <a:t>5/17/2025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E8C00F-5F89-19A4-4275-DBC5A866E9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F5A88C-044A-AC2A-7AD6-54FB55BCB2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176477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BDB0AA-72AA-ECED-23CE-ED3E09B4C9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948ED-C8E0-4348-9F4F-ACCDE54C8177}" type="datetimeFigureOut">
              <a:rPr lang="en-US" smtClean="0"/>
              <a:t>5/17/2025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A0BF14F-F5F4-6C97-9BC8-68131A478C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F84F59-E370-27DB-FE27-22DF84A82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626179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8226F5F-1DAB-6456-1464-A4F6B319D3F4}"/>
              </a:ext>
            </a:extLst>
          </p:cNvPr>
          <p:cNvSpPr/>
          <p:nvPr userDrawn="1"/>
        </p:nvSpPr>
        <p:spPr>
          <a:xfrm>
            <a:off x="0" y="0"/>
            <a:ext cx="5183188" cy="714027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7524EC-50C1-A844-69B5-68477F0E6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19F8E6-92EA-B2AD-48AF-FE33C2EA77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B4ED36-923A-7BA2-7DBA-F17F01B5E0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DEBAA5-8A9A-2155-D60E-4C21B32776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948ED-C8E0-4348-9F4F-ACCDE54C8177}" type="datetimeFigureOut">
              <a:rPr lang="en-US" smtClean="0"/>
              <a:t>5/17/2025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CD94B8-C5A3-1198-A017-4C7A727F29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4980E2-D02F-0978-ECA0-DD33F91EE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191089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2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8226F5F-1DAB-6456-1464-A4F6B319D3F4}"/>
              </a:ext>
            </a:extLst>
          </p:cNvPr>
          <p:cNvSpPr/>
          <p:nvPr userDrawn="1"/>
        </p:nvSpPr>
        <p:spPr>
          <a:xfrm>
            <a:off x="0" y="0"/>
            <a:ext cx="5183188" cy="714027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7524EC-50C1-A844-69B5-68477F0E6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19F8E6-92EA-B2AD-48AF-FE33C2EA77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B4ED36-923A-7BA2-7DBA-F17F01B5E0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DEBAA5-8A9A-2155-D60E-4C21B32776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948ED-C8E0-4348-9F4F-ACCDE54C8177}" type="datetimeFigureOut">
              <a:rPr lang="en-US" smtClean="0"/>
              <a:t>5/17/2025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CD94B8-C5A3-1198-A017-4C7A727F29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4980E2-D02F-0978-ECA0-DD33F91EE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807288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7524EC-50C1-A844-69B5-68477F0E6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19F8E6-92EA-B2AD-48AF-FE33C2EA77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B4ED36-923A-7BA2-7DBA-F17F01B5E0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DEBAA5-8A9A-2155-D60E-4C21B32776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948ED-C8E0-4348-9F4F-ACCDE54C8177}" type="datetimeFigureOut">
              <a:rPr lang="en-US" smtClean="0"/>
              <a:t>5/17/2025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CD94B8-C5A3-1198-A017-4C7A727F29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4980E2-D02F-0978-ECA0-DD33F91EE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199853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1DF88D-B325-9559-56AA-C880E6788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6BBB422-DB9F-0910-7F30-33373C05A88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23F566-3B13-3096-B4DF-6DFA118E07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790188-5A95-A707-DFCF-271A42457C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948ED-C8E0-4348-9F4F-ACCDE54C8177}" type="datetimeFigureOut">
              <a:rPr lang="en-US" smtClean="0"/>
              <a:t>5/17/2025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CE1410-CFCA-5BCD-CE4C-65A13708BE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F12598-63FC-33E3-6EEC-DF6F493F5A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681492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7098A-9341-5856-5057-C24CF2593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F6074D-7E31-173B-0F21-CCEE0548A6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2972E7-C35B-A818-7118-38E4C82B63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948ED-C8E0-4348-9F4F-ACCDE54C8177}" type="datetimeFigureOut">
              <a:rPr lang="en-US" smtClean="0"/>
              <a:t>5/17/2025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736884-9707-172F-4202-ECA967EB8C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EDC491-0657-AA14-70D6-AD34E4AC3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3146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 bulleted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7AE870BD-D606-E12D-38CF-F8B8950A13A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6" y="223103"/>
            <a:ext cx="10180313" cy="41563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293689" y="832103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40863037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6B76FF-38A0-B31D-44CF-31812DAD7AF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39762F-FE42-4CE8-BB2E-8C7F056523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9545A6-9010-2858-06AB-B59326AB60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948ED-C8E0-4348-9F4F-ACCDE54C8177}" type="datetimeFigureOut">
              <a:rPr lang="en-US" smtClean="0"/>
              <a:t>5/17/2025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D5FD89-0AB7-D540-1FD9-367DC73F1D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366BDA-2854-753C-BC1B-40E29AA4AF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8961827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BM_Inspired_Pivot_3D_03_crop02_1920x1080.jpg" descr="Graphic showing IBM letters in 3D, cropped, on gray background">
            <a:extLst>
              <a:ext uri="{FF2B5EF4-FFF2-40B4-BE49-F238E27FC236}">
                <a16:creationId xmlns:a16="http://schemas.microsoft.com/office/drawing/2014/main" id="{AB2707DC-D432-FD55-D8B6-4EBD01B95582}"/>
              </a:ext>
            </a:extLst>
          </p:cNvPr>
          <p:cNvPicPr/>
          <p:nvPr userDrawn="1"/>
        </p:nvPicPr>
        <p:blipFill>
          <a:blip r:embed="rId2"/>
          <a:srcRect t="9349" b="1739"/>
          <a:stretch/>
        </p:blipFill>
        <p:spPr>
          <a:xfrm>
            <a:off x="20" y="-1"/>
            <a:ext cx="12191980" cy="6097588"/>
          </a:xfrm>
          <a:prstGeom prst="rect">
            <a:avLst/>
          </a:prstGeom>
          <a:noFill/>
          <a:ln w="12700">
            <a:miter lim="400000"/>
          </a:ln>
        </p:spPr>
      </p:pic>
      <p:pic>
        <p:nvPicPr>
          <p:cNvPr id="2" name="Picture 1" descr="A blue letters on a black background&#10;&#10;AI-generated content may be incorrect.">
            <a:extLst>
              <a:ext uri="{FF2B5EF4-FFF2-40B4-BE49-F238E27FC236}">
                <a16:creationId xmlns:a16="http://schemas.microsoft.com/office/drawing/2014/main" id="{83E3A493-63C8-1330-9172-389203F81C3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2676" y="6238534"/>
            <a:ext cx="1051831" cy="363182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404A9AD-5866-6BA4-C928-31A5F88EF1E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90985" y="6083300"/>
            <a:ext cx="2470906" cy="537147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D4A8A02-E5FB-018D-1574-2015680C3A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35316" y="6083300"/>
            <a:ext cx="2473384" cy="538507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F3BE6BB-D7C0-3C9B-44F9-5D564E48D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234" y="155576"/>
            <a:ext cx="5049878" cy="3654425"/>
          </a:xfrm>
        </p:spPr>
        <p:txBody>
          <a:bodyPr/>
          <a:lstStyle>
            <a:lvl1pPr>
              <a:lnSpc>
                <a:spcPct val="100000"/>
              </a:lnSpc>
              <a:defRPr sz="41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0099565"/>
      </p:ext>
    </p:extLst>
  </p:cSld>
  <p:clrMapOvr>
    <a:masterClrMapping/>
  </p:clrMapOvr>
  <p:transition spd="med"/>
  <p:hf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, cy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letters on a black background&#10;&#10;AI-generated content may be incorrect.">
            <a:extLst>
              <a:ext uri="{FF2B5EF4-FFF2-40B4-BE49-F238E27FC236}">
                <a16:creationId xmlns:a16="http://schemas.microsoft.com/office/drawing/2014/main" id="{C6E1492D-E57F-C7F1-5BFB-1D8E3740935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2676" y="6238534"/>
            <a:ext cx="1051831" cy="363182"/>
          </a:xfrm>
          <a:prstGeom prst="rect">
            <a:avLst/>
          </a:prstGeom>
        </p:spPr>
      </p:pic>
      <p:sp>
        <p:nvSpPr>
          <p:cNvPr id="3" name="Rectangle 2" descr="Blue 10 full slide background ">
            <a:extLst>
              <a:ext uri="{FF2B5EF4-FFF2-40B4-BE49-F238E27FC236}">
                <a16:creationId xmlns:a16="http://schemas.microsoft.com/office/drawing/2014/main" id="{8D23798D-A03E-2BC6-136A-14C1E387E723}"/>
              </a:ext>
            </a:extLst>
          </p:cNvPr>
          <p:cNvSpPr/>
          <p:nvPr/>
        </p:nvSpPr>
        <p:spPr bwMode="auto">
          <a:xfrm>
            <a:off x="0" y="-1"/>
            <a:ext cx="12192000" cy="6097588"/>
          </a:xfrm>
          <a:prstGeom prst="rect">
            <a:avLst/>
          </a:prstGeom>
          <a:solidFill>
            <a:srgbClr val="E5F6FF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45714" tIns="45714" rIns="45714" bIns="45714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10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tabLst/>
            </a:pPr>
            <a:endParaRPr kumimoji="0" lang="en-US" sz="7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A9FACBA3-656A-1C9D-A350-7759736DCC4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90985" y="6083300"/>
            <a:ext cx="2470906" cy="537147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FA47F09F-F9D8-7B01-E53E-EE9451C6A6E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35316" y="6083300"/>
            <a:ext cx="2473384" cy="538507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B8FFB679-F0FF-1DD1-8243-9D4ADEF388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234" y="155576"/>
            <a:ext cx="5049878" cy="3654425"/>
          </a:xfrm>
        </p:spPr>
        <p:txBody>
          <a:bodyPr/>
          <a:lstStyle>
            <a:lvl1pPr>
              <a:lnSpc>
                <a:spcPct val="100000"/>
              </a:lnSpc>
              <a:defRPr sz="41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5181578"/>
      </p:ext>
    </p:extLst>
  </p:cSld>
  <p:clrMapOvr>
    <a:masterClrMapping/>
  </p:clrMapOvr>
  <p:transition spd="med"/>
  <p:hf hdr="0" ftr="0" dt="0"/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, plai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letters on a black background&#10;&#10;AI-generated content may be incorrect.">
            <a:extLst>
              <a:ext uri="{FF2B5EF4-FFF2-40B4-BE49-F238E27FC236}">
                <a16:creationId xmlns:a16="http://schemas.microsoft.com/office/drawing/2014/main" id="{22B5BD1D-281F-D765-F77A-803E4001908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2676" y="6238534"/>
            <a:ext cx="1051831" cy="363182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31EEBBCD-6628-78CD-1209-20B2834A64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234" y="155575"/>
            <a:ext cx="5049878" cy="5178425"/>
          </a:xfrm>
        </p:spPr>
        <p:txBody>
          <a:bodyPr/>
          <a:lstStyle>
            <a:lvl1pPr>
              <a:lnSpc>
                <a:spcPct val="100000"/>
              </a:lnSpc>
              <a:defRPr sz="41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475244"/>
      </p:ext>
    </p:extLst>
  </p:cSld>
  <p:clrMapOvr>
    <a:masterClrMapping/>
  </p:clrMapOvr>
  <p:transition spd="med"/>
  <p:hf hdr="0" ftr="0" dt="0"/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, plain, labe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letters on a black background&#10;&#10;AI-generated content may be incorrect.">
            <a:extLst>
              <a:ext uri="{FF2B5EF4-FFF2-40B4-BE49-F238E27FC236}">
                <a16:creationId xmlns:a16="http://schemas.microsoft.com/office/drawing/2014/main" id="{D83E2CC6-E802-A12A-F292-FA5B7918EDF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2676" y="6238534"/>
            <a:ext cx="1051831" cy="363182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A2629C-3C99-5809-3D6C-46ACEB922F7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90196" y="6239574"/>
            <a:ext cx="5518504" cy="381000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0F40089-D6C5-B905-B7FE-24BFF3580F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234" y="155575"/>
            <a:ext cx="5049878" cy="5178425"/>
          </a:xfrm>
        </p:spPr>
        <p:txBody>
          <a:bodyPr/>
          <a:lstStyle>
            <a:lvl1pPr>
              <a:lnSpc>
                <a:spcPct val="100000"/>
              </a:lnSpc>
              <a:defRPr sz="41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5681753"/>
      </p:ext>
    </p:extLst>
  </p:cSld>
  <p:clrMapOvr>
    <a:masterClrMapping/>
  </p:clrMapOvr>
  <p:transition spd="med"/>
  <p:hf hdr="0" ftr="0" dt="0"/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8812" y="221657"/>
            <a:ext cx="10210800" cy="442486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266624"/>
      </p:ext>
    </p:extLst>
  </p:cSld>
  <p:clrMapOvr>
    <a:masterClrMapping/>
  </p:clrMapOvr>
  <p:transition spd="med"/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79F3420-6D52-3D30-094D-4B781CE6D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73222279"/>
      </p:ext>
    </p:extLst>
  </p:cSld>
  <p:clrMapOvr>
    <a:masterClrMapping/>
  </p:clrMapOvr>
  <p:transition spd="med"/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Single Bulleted list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8385" y="219944"/>
            <a:ext cx="10189853" cy="36646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08385" y="834999"/>
            <a:ext cx="10972800" cy="523384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 b="0" i="0">
                <a:latin typeface="Arial"/>
                <a:cs typeface="Arial"/>
              </a:defRPr>
            </a:lvl1pPr>
            <a:lvl2pPr marL="740664" indent="-228600">
              <a:lnSpc>
                <a:spcPct val="100000"/>
              </a:lnSpc>
              <a:defRPr sz="1800" b="0" i="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 b="0" i="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 b="0" i="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 b="0" i="0"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6457596"/>
      </p:ext>
    </p:extLst>
  </p:cSld>
  <p:clrMapOvr>
    <a:masterClrMapping/>
  </p:clrMapOvr>
  <p:transition spd="med"/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2 bulleted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6" y="223103"/>
            <a:ext cx="10180313" cy="41563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293689" y="832103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51744109"/>
      </p:ext>
    </p:extLst>
  </p:cSld>
  <p:clrMapOvr>
    <a:masterClrMapping/>
  </p:clrMapOvr>
  <p:transition spd="med"/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ulleted list left, image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E404AE-3037-EA4C-8316-CDEF47086DC5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791200" y="0"/>
            <a:ext cx="6400800" cy="6858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Insert image here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6"/>
            <a:ext cx="5480303" cy="3881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348499" cy="5786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46726321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2 bulleted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9CAB283C-4D7C-B92A-C063-44E9DD38AD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6334" y="33764"/>
            <a:ext cx="1213530" cy="71708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6" y="223103"/>
            <a:ext cx="10180313" cy="41563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293689" y="832103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8239308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 bulleted lists, 1st bullet b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23103"/>
            <a:ext cx="10261309" cy="526571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400800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>
                <a:latin typeface="Arial"/>
                <a:cs typeface="Arial"/>
              </a:defRPr>
            </a:lvl1pPr>
            <a:lvl2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8418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9532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12602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 i="0" baseline="0">
                <a:latin typeface="Arial"/>
                <a:cs typeface="Arial"/>
              </a:defRPr>
            </a:lvl1pPr>
            <a:lvl2pPr marL="230706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2914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33926" indent="-22435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07098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8955359"/>
      </p:ext>
    </p:extLst>
  </p:cSld>
  <p:clrMapOvr>
    <a:masterClrMapping/>
  </p:clrMapOvr>
  <p:transition spd="med"/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8812" y="221657"/>
            <a:ext cx="10210800" cy="442486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244180"/>
      </p:ext>
    </p:extLst>
  </p:cSld>
  <p:clrMapOvr>
    <a:masterClrMapping/>
  </p:clrMapOvr>
  <p:transition spd="med"/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IBM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bm_gry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4604" y="2914870"/>
            <a:ext cx="1730144" cy="70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930586"/>
      </p:ext>
    </p:extLst>
  </p:cSld>
  <p:clrMapOvr>
    <a:masterClrMapping/>
  </p:clrMapOvr>
  <p:transition spd="med"/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End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BM 8-bar logo">
            <a:extLst>
              <a:ext uri="{FF2B5EF4-FFF2-40B4-BE49-F238E27FC236}">
                <a16:creationId xmlns:a16="http://schemas.microsoft.com/office/drawing/2014/main" id="{F7060FE5-C047-4041-AB41-F553D2847E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2004" y="3084230"/>
            <a:ext cx="1727991" cy="689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951393"/>
      </p:ext>
    </p:extLst>
  </p:cSld>
  <p:clrMapOvr>
    <a:masterClrMapping/>
  </p:clrMapOvr>
  <p:transition spd="med"/>
  <p:hf hdr="0" ftr="0" dt="0"/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192024"/>
            <a:ext cx="2470717" cy="2105025"/>
          </a:xfrm>
        </p:spPr>
        <p:txBody>
          <a:bodyPr/>
          <a:lstStyle>
            <a:lvl1pPr>
              <a:lnSpc>
                <a:spcPct val="100000"/>
              </a:lnSpc>
              <a:defRPr sz="33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75443B4-0187-FC99-0FDE-8EB191B6CEF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382506" y="287338"/>
            <a:ext cx="2476178" cy="5808659"/>
          </a:xfrm>
        </p:spPr>
        <p:txBody>
          <a:bodyPr/>
          <a:lstStyle>
            <a:lvl1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A647AD3-098B-D1AB-C8D8-463E38402F9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30110" y="287338"/>
            <a:ext cx="2470622" cy="5810250"/>
          </a:xfrm>
        </p:spPr>
        <p:txBody>
          <a:bodyPr/>
          <a:lstStyle>
            <a:lvl1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028AA764-A00C-AFFF-7F3F-49A733DCD474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D5D1D2A7-CF30-5698-14FC-F71CB82D5BCC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089807"/>
      </p:ext>
    </p:extLst>
  </p:cSld>
  <p:clrMapOvr>
    <a:masterClrMapping/>
  </p:clrMapOvr>
  <p:transition spd="med"/>
  <p:hf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divi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192024"/>
            <a:ext cx="5517527" cy="1331913"/>
          </a:xfrm>
        </p:spPr>
        <p:txBody>
          <a:bodyPr rIns="457200"/>
          <a:lstStyle>
            <a:lvl1pPr>
              <a:lnSpc>
                <a:spcPct val="100000"/>
              </a:lnSpc>
              <a:defRPr sz="33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42F412B5-726F-373A-86F7-2FBA60F14014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6E2B1415-A9D9-645B-4DF0-7D16976DF72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330762"/>
      </p:ext>
    </p:extLst>
  </p:cSld>
  <p:clrMapOvr>
    <a:masterClrMapping/>
  </p:clrMapOvr>
  <p:transition spd="med"/>
  <p:hf hdr="0" ftr="0" dt="0"/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C7EC0-4BFB-A603-5703-0D692C6269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474" y="150813"/>
            <a:ext cx="8569797" cy="4416425"/>
          </a:xfrm>
        </p:spPr>
        <p:txBody>
          <a:bodyPr/>
          <a:lstStyle>
            <a:lvl1pPr>
              <a:defRPr sz="8398" b="0" i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B98A3D4B-A3E1-0D38-F80E-1D86FCFA4DAE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3CF46425-C9F2-46CE-AAEE-89D8A19E0F2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178289"/>
      </p:ext>
    </p:extLst>
  </p:cSld>
  <p:clrMapOvr>
    <a:masterClrMapping/>
  </p:clrMapOvr>
  <p:transition spd="med"/>
  <p:hf hdr="0" ftr="0" dt="0"/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llout, head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4" y="192024"/>
            <a:ext cx="4953942" cy="2104835"/>
          </a:xfrm>
        </p:spPr>
        <p:txBody>
          <a:bodyPr/>
          <a:lstStyle>
            <a:lvl1pPr>
              <a:lnSpc>
                <a:spcPct val="100000"/>
              </a:lnSpc>
              <a:defRPr sz="33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54631A-4ED7-F527-1CBC-9AF7BE2CB67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382795" y="192024"/>
            <a:ext cx="5520318" cy="4389247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3399">
                <a:solidFill>
                  <a:schemeClr val="tx2"/>
                </a:solidFill>
              </a:defRPr>
            </a:lvl1pPr>
            <a:lvl2pPr marL="292549" indent="-292549">
              <a:lnSpc>
                <a:spcPct val="100000"/>
              </a:lnSpc>
              <a:spcBef>
                <a:spcPts val="0"/>
              </a:spcBef>
              <a:defRPr sz="3399">
                <a:solidFill>
                  <a:schemeClr val="tx2"/>
                </a:solidFill>
              </a:defRPr>
            </a:lvl2pPr>
            <a:lvl3pPr marL="548530" indent="-292549">
              <a:lnSpc>
                <a:spcPct val="100000"/>
              </a:lnSpc>
              <a:spcBef>
                <a:spcPts val="0"/>
              </a:spcBef>
              <a:defRPr sz="3399">
                <a:solidFill>
                  <a:schemeClr val="tx2"/>
                </a:solidFill>
              </a:defRPr>
            </a:lvl3pPr>
            <a:lvl4pPr marL="877648">
              <a:lnSpc>
                <a:spcPct val="100000"/>
              </a:lnSpc>
              <a:spcBef>
                <a:spcPts val="0"/>
              </a:spcBef>
              <a:defRPr sz="3399">
                <a:solidFill>
                  <a:schemeClr val="tx2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3199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20FC8337-4A61-6950-CEE5-DDB270D10746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F8F57643-D39B-662E-5D14-6D9BFA200F39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951912"/>
      </p:ext>
    </p:extLst>
  </p:cSld>
  <p:clrMapOvr>
    <a:masterClrMapping/>
  </p:clrMapOvr>
  <p:transition spd="med"/>
  <p:hf hdr="0" ftr="0" dt="0"/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llout, stand-alo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949EB6B2-A4A6-F162-D0FE-417694FC70FD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1416" cy="1905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4DAC6A96-E5C9-E8BD-2383-926167440939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0CC16BE-B09A-0C84-8A0B-5FE3F85FB19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0475" y="155868"/>
            <a:ext cx="7323771" cy="5178133"/>
          </a:xfrm>
        </p:spPr>
        <p:txBody>
          <a:bodyPr/>
          <a:lstStyle>
            <a:lvl1pPr>
              <a:lnSpc>
                <a:spcPct val="100000"/>
              </a:lnSpc>
              <a:defRPr sz="4199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2765752"/>
      </p:ext>
    </p:extLst>
  </p:cSld>
  <p:clrMapOvr>
    <a:masterClrMapping/>
  </p:clrMapOvr>
  <p:transition spd="med"/>
  <p:hf hdr="0" ftr="0" dt="0"/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ata, 2 callouts, vertic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D5E03B0-C633-E81D-0D42-3FCCAFD64B0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91173" y="288036"/>
            <a:ext cx="3811091" cy="3521964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1pPr>
            <a:lvl2pPr marL="201128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2pPr>
            <a:lvl3pPr marL="402256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3pPr>
            <a:lvl4pPr marL="557672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B20D7FD-6784-59C5-938D-4728A153F52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9959" y="4814111"/>
            <a:ext cx="5524575" cy="1676533"/>
          </a:xfrm>
        </p:spPr>
        <p:txBody>
          <a:bodyPr anchor="b"/>
          <a:lstStyle>
            <a:lvl1pPr>
              <a:lnSpc>
                <a:spcPct val="90000"/>
              </a:lnSpc>
              <a:spcBef>
                <a:spcPts val="0"/>
              </a:spcBef>
              <a:defRPr sz="12597" b="0" i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dirty="0"/>
              <a:t>↗︎00M</a:t>
            </a:r>
          </a:p>
        </p:txBody>
      </p:sp>
      <p:cxnSp>
        <p:nvCxnSpPr>
          <p:cNvPr id="9" name="Straight Connector 8" descr="Vertical column divider">
            <a:extLst>
              <a:ext uri="{FF2B5EF4-FFF2-40B4-BE49-F238E27FC236}">
                <a16:creationId xmlns:a16="http://schemas.microsoft.com/office/drawing/2014/main" id="{1C44518A-7FBB-67DA-E35B-8BC0AAFC6062}"/>
              </a:ext>
            </a:extLst>
          </p:cNvPr>
          <p:cNvCxnSpPr>
            <a:cxnSpLocks/>
          </p:cNvCxnSpPr>
          <p:nvPr/>
        </p:nvCxnSpPr>
        <p:spPr bwMode="auto">
          <a:xfrm>
            <a:off x="6096000" y="284957"/>
            <a:ext cx="0" cy="5812631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A7285B0-4A1E-8885-0C0E-77D0ECA9CAC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2506" y="288036"/>
            <a:ext cx="3809504" cy="3521964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1pPr>
            <a:lvl2pPr marL="201128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2pPr>
            <a:lvl3pPr marL="402256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3pPr>
            <a:lvl4pPr marL="557672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F395CBF-E65B-9A42-BAE5-C2B2BD9B7B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82880" y="4814111"/>
            <a:ext cx="5523781" cy="1677147"/>
          </a:xfrm>
        </p:spPr>
        <p:txBody>
          <a:bodyPr anchor="b"/>
          <a:lstStyle>
            <a:lvl1pPr>
              <a:lnSpc>
                <a:spcPct val="90000"/>
              </a:lnSpc>
              <a:spcBef>
                <a:spcPts val="0"/>
              </a:spcBef>
              <a:defRPr sz="12597" b="0" i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dirty="0"/>
              <a:t>+00%</a:t>
            </a:r>
          </a:p>
        </p:txBody>
      </p:sp>
      <p:sp>
        <p:nvSpPr>
          <p:cNvPr id="2" name="Footer Placeholder 3">
            <a:extLst>
              <a:ext uri="{FF2B5EF4-FFF2-40B4-BE49-F238E27FC236}">
                <a16:creationId xmlns:a16="http://schemas.microsoft.com/office/drawing/2014/main" id="{21A64AF3-E67B-E80B-A5D3-6B3533C87F91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28C4F134-9B5D-407C-F525-B2FC25B7B5CD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924343"/>
      </p:ext>
    </p:extLst>
  </p:cSld>
  <p:clrMapOvr>
    <a:masterClrMapping/>
  </p:clrMapOvr>
  <p:transition spd="med"/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2 bulleted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6" y="223103"/>
            <a:ext cx="10180313" cy="41563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293689" y="832103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ED5EFA40-F3E6-E1DD-4087-2D2E2D76B92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38365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ata, 3 callouts, vertic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26D02D-89A9-0455-FACB-7B6D03346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288036"/>
            <a:ext cx="2474590" cy="1642364"/>
          </a:xfrm>
        </p:spPr>
        <p:txBody>
          <a:bodyPr/>
          <a:lstStyle>
            <a:lvl1pPr>
              <a:lnSpc>
                <a:spcPct val="110000"/>
              </a:lnSpc>
              <a:defRPr sz="1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BBB79390-98CC-5F62-D373-F6646F767DD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33316" y="181547"/>
            <a:ext cx="2475384" cy="953956"/>
          </a:xfrm>
        </p:spPr>
        <p:txBody>
          <a:bodyPr/>
          <a:lstStyle>
            <a:lvl1pPr>
              <a:lnSpc>
                <a:spcPct val="90000"/>
              </a:lnSpc>
              <a:defRPr sz="6599">
                <a:solidFill>
                  <a:schemeClr val="accent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DDE7F16-A938-0D17-3BFA-034F142A80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3316" y="1166533"/>
            <a:ext cx="2475384" cy="493105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3516E6B1-7020-1EA5-CDD4-B1FC6CE2740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83301" y="179903"/>
            <a:ext cx="2474590" cy="953294"/>
          </a:xfrm>
        </p:spPr>
        <p:txBody>
          <a:bodyPr/>
          <a:lstStyle>
            <a:lvl1pPr>
              <a:lnSpc>
                <a:spcPct val="90000"/>
              </a:lnSpc>
              <a:defRPr sz="6599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F3FD8FB-143C-CB66-123C-0495EB1C33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0919" y="1167327"/>
            <a:ext cx="2476178" cy="493105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AC11D906-6DD0-910D-48BA-0C197C90AA4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428523" y="181490"/>
            <a:ext cx="2474590" cy="951707"/>
          </a:xfrm>
        </p:spPr>
        <p:txBody>
          <a:bodyPr/>
          <a:lstStyle>
            <a:lvl1pPr>
              <a:lnSpc>
                <a:spcPct val="90000"/>
              </a:lnSpc>
              <a:defRPr sz="6599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A1063D1-FD79-491C-791B-87858EA0CB8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28522" y="1166533"/>
            <a:ext cx="2476178" cy="493105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7E465D-4B5F-2DAE-57C4-590983308A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34904" y="6029325"/>
            <a:ext cx="2475384" cy="571500"/>
          </a:xfrm>
        </p:spPr>
        <p:txBody>
          <a:bodyPr anchor="b"/>
          <a:lstStyle>
            <a:lvl1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3137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46275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19412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56FFD0-F317-D3D7-DE9D-AA1F4AB27EEB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899D670E-69CE-BB86-FB88-291343BDEE2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773874"/>
      </p:ext>
    </p:extLst>
  </p:cSld>
  <p:clrMapOvr>
    <a:masterClrMapping/>
  </p:clrMapOvr>
  <p:transition spd="med"/>
  <p:hf hdr="0" ftr="0" dt="0"/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ata, 2 callouts, horizont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C97FE8A-75E3-6FC8-02DD-50E0A4C8C9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33316" y="3297238"/>
            <a:ext cx="5522257" cy="2670048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4199">
                <a:solidFill>
                  <a:schemeClr val="tx1"/>
                </a:solidFill>
              </a:defRPr>
            </a:lvl1pPr>
            <a:lvl2pPr marL="393113" indent="-393113">
              <a:lnSpc>
                <a:spcPct val="100000"/>
              </a:lnSpc>
              <a:spcBef>
                <a:spcPts val="0"/>
              </a:spcBef>
              <a:defRPr sz="4199">
                <a:solidFill>
                  <a:schemeClr val="tx1"/>
                </a:solidFill>
              </a:defRPr>
            </a:lvl2pPr>
            <a:lvl3pPr marL="749658" indent="-393113">
              <a:lnSpc>
                <a:spcPct val="100000"/>
              </a:lnSpc>
              <a:spcBef>
                <a:spcPts val="0"/>
              </a:spcBef>
              <a:defRPr sz="4199">
                <a:solidFill>
                  <a:schemeClr val="tx1"/>
                </a:solidFill>
              </a:defRPr>
            </a:lvl3pPr>
            <a:lvl4pPr marL="1142771" indent="-393113">
              <a:lnSpc>
                <a:spcPct val="100000"/>
              </a:lnSpc>
              <a:spcBef>
                <a:spcPts val="0"/>
              </a:spcBef>
              <a:defRPr sz="4199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4299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B48808-B77B-7E67-E7EA-BCC945D4D5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0475" y="153543"/>
            <a:ext cx="2474590" cy="2667793"/>
          </a:xfrm>
        </p:spPr>
        <p:txBody>
          <a:bodyPr/>
          <a:lstStyle>
            <a:lvl1pPr>
              <a:lnSpc>
                <a:spcPct val="100000"/>
              </a:lnSpc>
              <a:defRPr sz="4199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+000%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378CF2-9CD6-2749-A489-08A4608D0BD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33316" y="153543"/>
            <a:ext cx="5523781" cy="2667794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4199">
                <a:solidFill>
                  <a:schemeClr val="tx1"/>
                </a:solidFill>
              </a:defRPr>
            </a:lvl1pPr>
            <a:lvl2pPr marL="393113" indent="-393113">
              <a:lnSpc>
                <a:spcPct val="100000"/>
              </a:lnSpc>
              <a:spcBef>
                <a:spcPts val="0"/>
              </a:spcBef>
              <a:defRPr sz="4199">
                <a:solidFill>
                  <a:schemeClr val="tx1"/>
                </a:solidFill>
              </a:defRPr>
            </a:lvl2pPr>
            <a:lvl3pPr marL="749658" indent="-393113">
              <a:lnSpc>
                <a:spcPct val="100000"/>
              </a:lnSpc>
              <a:spcBef>
                <a:spcPts val="0"/>
              </a:spcBef>
              <a:defRPr sz="4199">
                <a:solidFill>
                  <a:schemeClr val="tx1"/>
                </a:solidFill>
              </a:defRPr>
            </a:lvl3pPr>
            <a:lvl4pPr marL="1142771" indent="-393113">
              <a:lnSpc>
                <a:spcPct val="100000"/>
              </a:lnSpc>
              <a:spcBef>
                <a:spcPts val="0"/>
              </a:spcBef>
              <a:defRPr sz="4199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4299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0" name="Straight Connector 9" descr="Horizontal row divider">
            <a:extLst>
              <a:ext uri="{FF2B5EF4-FFF2-40B4-BE49-F238E27FC236}">
                <a16:creationId xmlns:a16="http://schemas.microsoft.com/office/drawing/2014/main" id="{3D81813D-DA09-FCA0-D570-1E2D428C59E9}"/>
              </a:ext>
            </a:extLst>
          </p:cNvPr>
          <p:cNvCxnSpPr>
            <a:cxnSpLocks/>
          </p:cNvCxnSpPr>
          <p:nvPr/>
        </p:nvCxnSpPr>
        <p:spPr bwMode="auto">
          <a:xfrm>
            <a:off x="288887" y="3048866"/>
            <a:ext cx="11615813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16C1F9D-1D2C-5BDA-E821-35CB4A8708F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90475" y="3297238"/>
            <a:ext cx="2473130" cy="2670048"/>
          </a:xfrm>
        </p:spPr>
        <p:txBody>
          <a:bodyPr/>
          <a:lstStyle>
            <a:lvl1pPr>
              <a:lnSpc>
                <a:spcPct val="100000"/>
              </a:lnSpc>
              <a:defRPr sz="4199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defRPr sz="4299">
                <a:solidFill>
                  <a:schemeClr val="accent1"/>
                </a:solidFill>
              </a:defRPr>
            </a:lvl2pPr>
            <a:lvl3pPr>
              <a:lnSpc>
                <a:spcPct val="100000"/>
              </a:lnSpc>
              <a:defRPr sz="4299">
                <a:solidFill>
                  <a:schemeClr val="accent1"/>
                </a:solidFill>
              </a:defRPr>
            </a:lvl3pPr>
            <a:lvl4pPr>
              <a:lnSpc>
                <a:spcPct val="100000"/>
              </a:lnSpc>
              <a:defRPr sz="4299">
                <a:solidFill>
                  <a:schemeClr val="accent1"/>
                </a:solidFill>
              </a:defRPr>
            </a:lvl4pPr>
            <a:lvl5pPr>
              <a:lnSpc>
                <a:spcPct val="100000"/>
              </a:lnSpc>
              <a:defRPr sz="4299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+000M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9ABB71-218D-3F6E-E3F7-5348FD395D22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B77BD92D-3A6C-2396-61D4-51D7CC5B1C0A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114055"/>
      </p:ext>
    </p:extLst>
  </p:cSld>
  <p:clrMapOvr>
    <a:masterClrMapping/>
  </p:clrMapOvr>
  <p:transition spd="med"/>
  <p:hf hdr="0" ftr="0" dt="0"/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ata, 3 callouts, horizont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26D02D-89A9-0455-FACB-7B6D03346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288036"/>
            <a:ext cx="2474590" cy="1642364"/>
          </a:xfrm>
        </p:spPr>
        <p:txBody>
          <a:bodyPr/>
          <a:lstStyle>
            <a:lvl1pPr>
              <a:lnSpc>
                <a:spcPct val="110000"/>
              </a:lnSpc>
              <a:defRPr sz="1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BBB79390-98CC-5F62-D373-F6646F767DD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33316" y="192024"/>
            <a:ext cx="2475384" cy="1429544"/>
          </a:xfrm>
        </p:spPr>
        <p:txBody>
          <a:bodyPr/>
          <a:lstStyle>
            <a:lvl1pPr>
              <a:lnSpc>
                <a:spcPct val="90000"/>
              </a:lnSpc>
              <a:defRPr sz="6599">
                <a:solidFill>
                  <a:schemeClr val="accent1"/>
                </a:solidFill>
              </a:defRPr>
            </a:lvl1pPr>
            <a:lvl2pPr marL="0" indent="0">
              <a:buNone/>
              <a:defRPr/>
            </a:lvl2pPr>
          </a:lstStyle>
          <a:p>
            <a:r>
              <a:rPr lang="en-US" dirty="0"/>
              <a:t>00%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DDE7F16-A938-0D17-3BFA-034F142A80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80919" y="286449"/>
            <a:ext cx="3809504" cy="142954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7" name="Straight Connector 16" descr="Horizontal row divider">
            <a:extLst>
              <a:ext uri="{FF2B5EF4-FFF2-40B4-BE49-F238E27FC236}">
                <a16:creationId xmlns:a16="http://schemas.microsoft.com/office/drawing/2014/main" id="{1103109C-6DA9-8F27-B4B1-EE276442E489}"/>
              </a:ext>
            </a:extLst>
          </p:cNvPr>
          <p:cNvCxnSpPr/>
          <p:nvPr/>
        </p:nvCxnSpPr>
        <p:spPr bwMode="auto">
          <a:xfrm>
            <a:off x="3333316" y="2287588"/>
            <a:ext cx="8571384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3516E6B1-7020-1EA5-CDD4-B1FC6CE2740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333316" y="2478911"/>
            <a:ext cx="2475384" cy="1428753"/>
          </a:xfrm>
        </p:spPr>
        <p:txBody>
          <a:bodyPr/>
          <a:lstStyle>
            <a:lvl1pPr>
              <a:lnSpc>
                <a:spcPct val="90000"/>
              </a:lnSpc>
              <a:defRPr sz="6599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00%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F3FD8FB-143C-CB66-123C-0495EB1C33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0919" y="2562985"/>
            <a:ext cx="3809504" cy="14287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5" name="Straight Connector 14" descr="Horizontal row divider">
            <a:extLst>
              <a:ext uri="{FF2B5EF4-FFF2-40B4-BE49-F238E27FC236}">
                <a16:creationId xmlns:a16="http://schemas.microsoft.com/office/drawing/2014/main" id="{687931BB-B3EF-829C-B354-B048514D5138}"/>
              </a:ext>
            </a:extLst>
          </p:cNvPr>
          <p:cNvCxnSpPr/>
          <p:nvPr/>
        </p:nvCxnSpPr>
        <p:spPr bwMode="auto">
          <a:xfrm>
            <a:off x="3333316" y="4570413"/>
            <a:ext cx="8571384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AC11D906-6DD0-910D-48BA-0C197C90AA4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33317" y="4763323"/>
            <a:ext cx="2475383" cy="1334265"/>
          </a:xfrm>
        </p:spPr>
        <p:txBody>
          <a:bodyPr/>
          <a:lstStyle>
            <a:lvl1pPr>
              <a:lnSpc>
                <a:spcPct val="90000"/>
              </a:lnSpc>
              <a:defRPr sz="6599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00%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A1063D1-FD79-491C-791B-87858EA0CB8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80919" y="4835205"/>
            <a:ext cx="3809504" cy="1262383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7E465D-4B5F-2DAE-57C4-590983308A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33316" y="6029325"/>
            <a:ext cx="2475384" cy="571500"/>
          </a:xfrm>
        </p:spPr>
        <p:txBody>
          <a:bodyPr anchor="b"/>
          <a:lstStyle>
            <a:lvl1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800" b="0" i="0"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95C3AC-E4B9-F837-204B-FF01953D40BE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22119C11-B0BD-168C-0C07-D70B259D3906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129038"/>
      </p:ext>
    </p:extLst>
  </p:cSld>
  <p:clrMapOvr>
    <a:masterClrMapping/>
  </p:clrMapOvr>
  <p:transition spd="med"/>
  <p:hf hdr="0" ftr="0" dt="0"/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, 4 columns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4" y="288036"/>
            <a:ext cx="2470717" cy="762794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C17B282-9F6A-839A-442D-69BC9DF3749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91173" y="1524000"/>
            <a:ext cx="2477765" cy="4576763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E6C7C8-F097-FDD3-FF97-3FC4133BC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4904" y="1524000"/>
            <a:ext cx="2475384" cy="4576763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0B684B-61D6-CF9E-57FC-892D7CEE8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2506" y="1524000"/>
            <a:ext cx="2476178" cy="4576763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E0D5184-93C0-B658-7967-FBC78C38A5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30110" y="1524000"/>
            <a:ext cx="2479352" cy="4576763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830AE7-F6A6-A339-0B24-876A9554C9E3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31A616C3-34A8-1D7A-67C9-8B76F2D30BD0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433950"/>
      </p:ext>
    </p:extLst>
  </p:cSld>
  <p:clrMapOvr>
    <a:masterClrMapping/>
  </p:clrMapOvr>
  <p:transition spd="med"/>
  <p:hf hdr="0" ftr="0" dt="0"/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, 4 columns, short divider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86" y="288036"/>
            <a:ext cx="2474590" cy="762794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92CE3F-FA6A-2FE0-0146-4BFD45CF29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334903" y="288036"/>
            <a:ext cx="2477765" cy="76279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20" name="Straight Connector 19" descr="Vertical column divider">
            <a:extLst>
              <a:ext uri="{FF2B5EF4-FFF2-40B4-BE49-F238E27FC236}">
                <a16:creationId xmlns:a16="http://schemas.microsoft.com/office/drawing/2014/main" id="{ABAB2974-AD95-0BF2-C41A-265AEF03B4F7}"/>
              </a:ext>
            </a:extLst>
          </p:cNvPr>
          <p:cNvCxnSpPr>
            <a:cxnSpLocks/>
          </p:cNvCxnSpPr>
          <p:nvPr/>
        </p:nvCxnSpPr>
        <p:spPr bwMode="auto">
          <a:xfrm>
            <a:off x="3047603" y="1522413"/>
            <a:ext cx="0" cy="4572736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 descr="Vertical column divider">
            <a:extLst>
              <a:ext uri="{FF2B5EF4-FFF2-40B4-BE49-F238E27FC236}">
                <a16:creationId xmlns:a16="http://schemas.microsoft.com/office/drawing/2014/main" id="{CDB8CB8D-C4DB-E357-4948-59CD6A18A9DC}"/>
              </a:ext>
            </a:extLst>
          </p:cNvPr>
          <p:cNvCxnSpPr/>
          <p:nvPr/>
        </p:nvCxnSpPr>
        <p:spPr bwMode="auto">
          <a:xfrm>
            <a:off x="6093683" y="1522413"/>
            <a:ext cx="0" cy="4575175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 descr="Vertical column divider">
            <a:extLst>
              <a:ext uri="{FF2B5EF4-FFF2-40B4-BE49-F238E27FC236}">
                <a16:creationId xmlns:a16="http://schemas.microsoft.com/office/drawing/2014/main" id="{8B5887E5-28C4-AA99-EBD5-E34B88F46F25}"/>
              </a:ext>
            </a:extLst>
          </p:cNvPr>
          <p:cNvCxnSpPr/>
          <p:nvPr/>
        </p:nvCxnSpPr>
        <p:spPr bwMode="auto">
          <a:xfrm>
            <a:off x="9142810" y="1522413"/>
            <a:ext cx="0" cy="4575175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5E154F-497D-F356-4526-C17B1B098AC9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A3714515-3CA1-0F75-0503-3208A09DFA76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4B531E36-2064-83A6-3D5A-E40E324F84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91173" y="1524000"/>
            <a:ext cx="2477765" cy="4576763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0587680-FBD6-A326-93E3-B3437A4124A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4904" y="1524000"/>
            <a:ext cx="2475384" cy="4576763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CAE80882-A798-33A6-BF3F-DF9C75646C2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2506" y="1524000"/>
            <a:ext cx="2476178" cy="4576763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1809E051-5EDC-532B-0D86-AA9349AAA05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30110" y="1524000"/>
            <a:ext cx="2479352" cy="4576763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087422957"/>
      </p:ext>
    </p:extLst>
  </p:cSld>
  <p:clrMapOvr>
    <a:masterClrMapping/>
  </p:clrMapOvr>
  <p:transition spd="med"/>
  <p:hf hdr="0" ftr="0" dt="0"/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, 4 columns, dividers, headlin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288036"/>
            <a:ext cx="2474590" cy="1234377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92CE3F-FA6A-2FE0-0146-4BFD45CF29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333316" y="288036"/>
            <a:ext cx="2477765" cy="921519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E6C7C8-F097-FDD3-FF97-3FC4133BC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3316" y="1523999"/>
            <a:ext cx="2475384" cy="4578351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93A9C8C-F98C-5899-BE8B-D1A544D66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80919" y="288036"/>
            <a:ext cx="2476178" cy="921519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0B684B-61D6-CF9E-57FC-892D7CEE8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0919" y="1524000"/>
            <a:ext cx="2476178" cy="4578350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4" name="Straight Connector 13" descr="Vertical column divider">
            <a:extLst>
              <a:ext uri="{FF2B5EF4-FFF2-40B4-BE49-F238E27FC236}">
                <a16:creationId xmlns:a16="http://schemas.microsoft.com/office/drawing/2014/main" id="{C6EB28FF-C21F-A83D-2D19-2242B76C6B09}"/>
              </a:ext>
            </a:extLst>
          </p:cNvPr>
          <p:cNvCxnSpPr>
            <a:cxnSpLocks/>
          </p:cNvCxnSpPr>
          <p:nvPr/>
        </p:nvCxnSpPr>
        <p:spPr bwMode="auto">
          <a:xfrm>
            <a:off x="3047603" y="285052"/>
            <a:ext cx="0" cy="581104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 descr="Vertical column divider">
            <a:extLst>
              <a:ext uri="{FF2B5EF4-FFF2-40B4-BE49-F238E27FC236}">
                <a16:creationId xmlns:a16="http://schemas.microsoft.com/office/drawing/2014/main" id="{3D7A0E74-695D-C6F5-07CD-01209D58A70A}"/>
              </a:ext>
            </a:extLst>
          </p:cNvPr>
          <p:cNvCxnSpPr>
            <a:cxnSpLocks/>
          </p:cNvCxnSpPr>
          <p:nvPr/>
        </p:nvCxnSpPr>
        <p:spPr bwMode="auto">
          <a:xfrm>
            <a:off x="6093683" y="285052"/>
            <a:ext cx="0" cy="5812536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 descr="Vertical column divider">
            <a:extLst>
              <a:ext uri="{FF2B5EF4-FFF2-40B4-BE49-F238E27FC236}">
                <a16:creationId xmlns:a16="http://schemas.microsoft.com/office/drawing/2014/main" id="{19E1AC9A-B000-435B-E4BC-54B09FB7957C}"/>
              </a:ext>
            </a:extLst>
          </p:cNvPr>
          <p:cNvCxnSpPr>
            <a:cxnSpLocks/>
          </p:cNvCxnSpPr>
          <p:nvPr/>
        </p:nvCxnSpPr>
        <p:spPr bwMode="auto">
          <a:xfrm>
            <a:off x="9142810" y="285052"/>
            <a:ext cx="0" cy="581104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A62B128-D226-0D9B-89EC-51AFD07F30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428522" y="288036"/>
            <a:ext cx="2479352" cy="921519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E0D5184-93C0-B658-7967-FBC78C38A5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28522" y="1524000"/>
            <a:ext cx="2479352" cy="4578350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3F2C39-1D80-7B1C-F53D-B11D6327AF07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56961C62-D766-8A68-1FA3-BF6BE095543D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143370"/>
      </p:ext>
    </p:extLst>
  </p:cSld>
  <p:clrMapOvr>
    <a:masterClrMapping/>
  </p:clrMapOvr>
  <p:transition spd="med"/>
  <p:hf hdr="0" ftr="0" dt="0"/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, 4 columns, dividers, pictogram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34332-B5B5-4358-3C72-8B35F374A8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288036"/>
            <a:ext cx="2474590" cy="1048544"/>
          </a:xfrm>
        </p:spPr>
        <p:txBody>
          <a:bodyPr/>
          <a:lstStyle>
            <a:lvl1pPr>
              <a:lnSpc>
                <a:spcPct val="110000"/>
              </a:lnSpc>
              <a:defRPr sz="12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9C4772-2960-241E-274D-18A4B5568DA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91174" y="1524000"/>
            <a:ext cx="2470717" cy="2289175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 13" descr="Place pictogram here">
            <a:extLst>
              <a:ext uri="{FF2B5EF4-FFF2-40B4-BE49-F238E27FC236}">
                <a16:creationId xmlns:a16="http://schemas.microsoft.com/office/drawing/2014/main" id="{637C5D5A-A533-DB2D-8BBE-C9DAA013CA0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333316" y="288036"/>
            <a:ext cx="607997" cy="608076"/>
          </a:xfrm>
        </p:spPr>
        <p:txBody>
          <a:bodyPr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27CF39F-F0FC-7815-2582-A13E0599BC2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4904" y="1524000"/>
            <a:ext cx="2475384" cy="4576763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09706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19412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29118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5" name="Picture Placeholder 13" descr="Place pictogram here">
            <a:extLst>
              <a:ext uri="{FF2B5EF4-FFF2-40B4-BE49-F238E27FC236}">
                <a16:creationId xmlns:a16="http://schemas.microsoft.com/office/drawing/2014/main" id="{81413BEF-DDD1-548F-409B-224DE030B67E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382583" y="288036"/>
            <a:ext cx="607997" cy="608076"/>
          </a:xfrm>
        </p:spPr>
        <p:txBody>
          <a:bodyPr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68C92137-8AC3-46D8-C9A2-F6F058938B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3185" y="1524000"/>
            <a:ext cx="2470738" cy="4576762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09706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19412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29118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6" name="Picture Placeholder 13" descr="Place pictogram here">
            <a:extLst>
              <a:ext uri="{FF2B5EF4-FFF2-40B4-BE49-F238E27FC236}">
                <a16:creationId xmlns:a16="http://schemas.microsoft.com/office/drawing/2014/main" id="{B37C3DBB-1177-5FC6-7F7F-E6C5931C962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428522" y="288036"/>
            <a:ext cx="607997" cy="608076"/>
          </a:xfrm>
        </p:spPr>
        <p:txBody>
          <a:bodyPr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C380211-AA5F-2F8D-309F-DC766DF1EF5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30111" y="1524000"/>
            <a:ext cx="2470621" cy="4576763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09706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19412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29118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8C59ECBB-8567-F0FF-2B81-7CCA543AC3AF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193F0BFF-6925-3869-6436-5F209217E4E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4" name="Straight Connector 3" descr="Vertical column divider">
            <a:extLst>
              <a:ext uri="{FF2B5EF4-FFF2-40B4-BE49-F238E27FC236}">
                <a16:creationId xmlns:a16="http://schemas.microsoft.com/office/drawing/2014/main" id="{3EC1ADC5-863A-1C19-32F5-F71459CCBF15}"/>
              </a:ext>
            </a:extLst>
          </p:cNvPr>
          <p:cNvCxnSpPr>
            <a:cxnSpLocks/>
          </p:cNvCxnSpPr>
          <p:nvPr/>
        </p:nvCxnSpPr>
        <p:spPr bwMode="auto">
          <a:xfrm>
            <a:off x="3047603" y="285052"/>
            <a:ext cx="0" cy="581571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 descr="Vertical column divider">
            <a:extLst>
              <a:ext uri="{FF2B5EF4-FFF2-40B4-BE49-F238E27FC236}">
                <a16:creationId xmlns:a16="http://schemas.microsoft.com/office/drawing/2014/main" id="{72E1DB67-171C-F7FE-B9F6-5778755FF746}"/>
              </a:ext>
            </a:extLst>
          </p:cNvPr>
          <p:cNvCxnSpPr>
            <a:cxnSpLocks/>
          </p:cNvCxnSpPr>
          <p:nvPr/>
        </p:nvCxnSpPr>
        <p:spPr bwMode="auto">
          <a:xfrm>
            <a:off x="6095270" y="285052"/>
            <a:ext cx="0" cy="5812536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 descr="Vertical column divider">
            <a:extLst>
              <a:ext uri="{FF2B5EF4-FFF2-40B4-BE49-F238E27FC236}">
                <a16:creationId xmlns:a16="http://schemas.microsoft.com/office/drawing/2014/main" id="{6EF3DAE3-95FD-80AD-F6F4-79B5745FA451}"/>
              </a:ext>
            </a:extLst>
          </p:cNvPr>
          <p:cNvCxnSpPr>
            <a:cxnSpLocks/>
          </p:cNvCxnSpPr>
          <p:nvPr/>
        </p:nvCxnSpPr>
        <p:spPr bwMode="auto">
          <a:xfrm>
            <a:off x="9142810" y="285052"/>
            <a:ext cx="0" cy="581104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9510651"/>
      </p:ext>
    </p:extLst>
  </p:cSld>
  <p:clrMapOvr>
    <a:masterClrMapping/>
  </p:clrMapOvr>
  <p:transition spd="med"/>
  <p:hf hdr="0" ftr="0" dt="0"/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, 1 wide column, divi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4" y="192024"/>
            <a:ext cx="2470717" cy="1558989"/>
          </a:xfrm>
        </p:spPr>
        <p:txBody>
          <a:bodyPr/>
          <a:lstStyle>
            <a:lvl1pPr>
              <a:lnSpc>
                <a:spcPct val="100000"/>
              </a:lnSpc>
              <a:defRPr sz="33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92CE3F-FA6A-2FE0-0146-4BFD45CF29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334142" y="192024"/>
            <a:ext cx="2475385" cy="1100635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3399">
                <a:solidFill>
                  <a:schemeClr val="tx2"/>
                </a:solidFill>
              </a:defRPr>
            </a:lvl1pPr>
            <a:lvl2pPr>
              <a:spcBef>
                <a:spcPts val="0"/>
              </a:spcBef>
              <a:defRPr sz="1400"/>
            </a:lvl2pPr>
            <a:lvl3pPr>
              <a:spcBef>
                <a:spcPts val="0"/>
              </a:spcBef>
              <a:defRPr sz="1400"/>
            </a:lvl3pPr>
            <a:lvl4pPr>
              <a:spcBef>
                <a:spcPts val="0"/>
              </a:spcBef>
              <a:defRPr sz="1400"/>
            </a:lvl4pPr>
            <a:lvl5pPr>
              <a:spcBef>
                <a:spcPts val="0"/>
              </a:spcBef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E6C7C8-F097-FDD3-FF97-3FC4133BC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4143" y="1524000"/>
            <a:ext cx="2475384" cy="4576763"/>
          </a:xfrm>
        </p:spPr>
        <p:txBody>
          <a:bodyPr/>
          <a:lstStyle>
            <a:lvl1pPr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127990" indent="-127990"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255981" indent="-127990"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383971" indent="-127990"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0B684B-61D6-CF9E-57FC-892D7CEE8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1745" y="1524000"/>
            <a:ext cx="5047593" cy="4576763"/>
          </a:xfrm>
        </p:spPr>
        <p:txBody>
          <a:bodyPr/>
          <a:lstStyle>
            <a:lvl1pPr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127990" indent="-127990"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255981" indent="-127990"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383971" indent="-127990"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FC93AC5E-9451-FF93-87DD-889A48A00DD1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D1F6E83E-BB80-D71A-7819-884C0CD4799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9402395"/>
      </p:ext>
    </p:extLst>
  </p:cSld>
  <p:clrMapOvr>
    <a:masterClrMapping/>
  </p:clrMapOvr>
  <p:transition spd="med"/>
  <p:hf hdr="0" ftr="0" dt="0"/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, 2 wide colum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46C39-902F-3DA0-AAF4-319DA8AE38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288036"/>
            <a:ext cx="3711980" cy="953294"/>
          </a:xfrm>
        </p:spPr>
        <p:txBody>
          <a:bodyPr/>
          <a:lstStyle>
            <a:lvl1pPr>
              <a:lnSpc>
                <a:spcPct val="110000"/>
              </a:lnSpc>
              <a:defRPr sz="1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BBA43D-8D00-4EDB-B803-D1EEE6CE2C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91173" y="1524000"/>
            <a:ext cx="5049180" cy="4576762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D32DCE7C-29C5-BC86-B154-7DD0C4F055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82506" y="1524000"/>
            <a:ext cx="5047593" cy="4576763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C9E836C4-97D9-E198-E7C4-C2E94BADE6BD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A861A72C-9D4B-8178-79CE-382DDE87CD24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477467"/>
      </p:ext>
    </p:extLst>
  </p:cSld>
  <p:clrMapOvr>
    <a:masterClrMapping/>
  </p:clrMapOvr>
  <p:transition spd="med"/>
  <p:hf hdr="0" ftr="0" dt="0"/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, 2 columns, larg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691A7-388D-D543-2C74-58FA1F3BC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192024"/>
            <a:ext cx="5517527" cy="2105089"/>
          </a:xfrm>
        </p:spPr>
        <p:txBody>
          <a:bodyPr rIns="457200"/>
          <a:lstStyle>
            <a:lvl1pPr>
              <a:lnSpc>
                <a:spcPct val="100000"/>
              </a:lnSpc>
              <a:defRPr sz="33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E09569-73DF-2226-A7D7-ABBE84A470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2507" y="288036"/>
            <a:ext cx="2474590" cy="5809552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9B0D0BB0-9896-0353-D972-26B687C3D8D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430110" y="288036"/>
            <a:ext cx="2470622" cy="5809552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A8BE2778-A9AA-3756-3479-C4A6DD4F0F00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31D49C41-81F4-5A73-2F6D-EF2D5E383721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777917"/>
      </p:ext>
    </p:extLst>
  </p:cSld>
  <p:clrMapOvr>
    <a:masterClrMapping/>
  </p:clrMapOvr>
  <p:transition spd="med"/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ulleted list - not fo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5E54ED0F-9EF5-3A2A-A48F-864020C310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27553777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, 2 columns, small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691A7-388D-D543-2C74-58FA1F3BC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288036"/>
            <a:ext cx="2470717" cy="1997964"/>
          </a:xfrm>
        </p:spPr>
        <p:txBody>
          <a:bodyPr/>
          <a:lstStyle>
            <a:lvl1pPr>
              <a:lnSpc>
                <a:spcPct val="110000"/>
              </a:lnSpc>
              <a:defRPr sz="1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E09569-73DF-2226-A7D7-ABBE84A470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2506" y="286544"/>
            <a:ext cx="2476178" cy="581104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9B0D0BB0-9896-0353-D972-26B687C3D8D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430110" y="286544"/>
            <a:ext cx="2470622" cy="581104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CB9B0455-A1CF-B58E-3124-86D0B0DD2BB2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964E5562-E403-533D-BEAD-AB50713ED183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276618"/>
      </p:ext>
    </p:extLst>
  </p:cSld>
  <p:clrMapOvr>
    <a:masterClrMapping/>
  </p:clrMapOvr>
  <p:transition spd="med"/>
  <p:hf hdr="0" ftr="0" dt="0"/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, 2 columns, dividers, larg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E75BA-E283-08AE-B230-A89A2245C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192024"/>
            <a:ext cx="5519019" cy="2105088"/>
          </a:xfrm>
        </p:spPr>
        <p:txBody>
          <a:bodyPr rIns="457200"/>
          <a:lstStyle>
            <a:lvl1pPr>
              <a:lnSpc>
                <a:spcPct val="100000"/>
              </a:lnSpc>
              <a:defRPr sz="33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8AF10F27-0178-9C93-8741-F0241501B4B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80919" y="288036"/>
            <a:ext cx="2476178" cy="93888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898D950-EA52-ABF9-D15D-C6C8FE94649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82506" y="1524000"/>
            <a:ext cx="2476178" cy="4576763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17CD3DC6-7946-2D82-C3E4-10BC579C88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428522" y="288036"/>
            <a:ext cx="2479352" cy="93888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A501ADC5-5846-FF23-F5DB-93E8D05863E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430109" y="1524000"/>
            <a:ext cx="2476178" cy="4576762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C196BE21-C69D-85CB-EE77-49D2E4993A04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DBB179B0-7DF8-112C-BC38-B65090C6DD68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47643"/>
      </p:ext>
    </p:extLst>
  </p:cSld>
  <p:clrMapOvr>
    <a:masterClrMapping/>
  </p:clrMapOvr>
  <p:transition spd="med"/>
  <p:hf hdr="0" ftr="0" dt="0"/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, 2 columns, dividers, small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E75BA-E283-08AE-B230-A89A2245C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288036"/>
            <a:ext cx="2474591" cy="1997964"/>
          </a:xfrm>
        </p:spPr>
        <p:txBody>
          <a:bodyPr rIns="0"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8AF10F27-0178-9C93-8741-F0241501B4B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82506" y="288036"/>
            <a:ext cx="2476178" cy="93888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898D950-EA52-ABF9-D15D-C6C8FE94649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82506" y="1524000"/>
            <a:ext cx="2476178" cy="4576763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17CD3DC6-7946-2D82-C3E4-10BC579C88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430110" y="288036"/>
            <a:ext cx="2470717" cy="93888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A501ADC5-5846-FF23-F5DB-93E8D05863E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430109" y="1524000"/>
            <a:ext cx="2476178" cy="4576763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12FA1770-E046-DD8F-9F28-19D80D1D67C2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91ADA982-549A-4D2D-490A-DE5610A50878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51452"/>
      </p:ext>
    </p:extLst>
  </p:cSld>
  <p:clrMapOvr>
    <a:masterClrMapping/>
  </p:clrMapOvr>
  <p:transition spd="med"/>
  <p:hf hdr="0" ftr="0" dt="0"/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, 2 columns, dividers, pictogram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192024"/>
            <a:ext cx="2474590" cy="2105089"/>
          </a:xfrm>
        </p:spPr>
        <p:txBody>
          <a:bodyPr/>
          <a:lstStyle>
            <a:lvl1pPr>
              <a:lnSpc>
                <a:spcPct val="100000"/>
              </a:lnSpc>
              <a:defRPr sz="33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92CE3F-FA6A-2FE0-0146-4BFD45CF29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334142" y="192024"/>
            <a:ext cx="2477765" cy="1555292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3399">
                <a:solidFill>
                  <a:schemeClr val="tx2"/>
                </a:solidFill>
              </a:defRPr>
            </a:lvl1pPr>
            <a:lvl2pPr>
              <a:lnSpc>
                <a:spcPct val="90000"/>
              </a:lnSpc>
              <a:spcBef>
                <a:spcPts val="0"/>
              </a:spcBef>
              <a:defRPr sz="1400"/>
            </a:lvl2pPr>
            <a:lvl3pPr>
              <a:lnSpc>
                <a:spcPct val="90000"/>
              </a:lnSpc>
              <a:spcBef>
                <a:spcPts val="0"/>
              </a:spcBef>
              <a:defRPr sz="1400"/>
            </a:lvl3pPr>
            <a:lvl4pPr>
              <a:lnSpc>
                <a:spcPct val="90000"/>
              </a:lnSpc>
              <a:spcBef>
                <a:spcPts val="0"/>
              </a:spcBef>
              <a:defRPr sz="1400"/>
            </a:lvl4pPr>
            <a:lvl5pPr>
              <a:lnSpc>
                <a:spcPct val="90000"/>
              </a:lnSpc>
              <a:spcBef>
                <a:spcPts val="0"/>
              </a:spcBef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E6C7C8-F097-FDD3-FF97-3FC4133BC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4904" y="1508395"/>
            <a:ext cx="2475384" cy="4594294"/>
          </a:xfrm>
        </p:spPr>
        <p:txBody>
          <a:bodyPr/>
          <a:lstStyle>
            <a:lvl1pPr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127990" indent="-127990"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255981" indent="-127990"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383971" indent="-127990"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Picture Placeholder 4" descr="Place pictogram here">
            <a:extLst>
              <a:ext uri="{FF2B5EF4-FFF2-40B4-BE49-F238E27FC236}">
                <a16:creationId xmlns:a16="http://schemas.microsoft.com/office/drawing/2014/main" id="{4E8FFEFF-CCD0-A436-418A-5FB8624CCC89}"/>
              </a:ext>
            </a:extLst>
          </p:cNvPr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6380919" y="288036"/>
            <a:ext cx="607997" cy="607231"/>
          </a:xfrm>
        </p:spPr>
        <p:txBody>
          <a:bodyPr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0B684B-61D6-CF9E-57FC-892D7CEE8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2506" y="1524000"/>
            <a:ext cx="2476178" cy="4576763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Picture Placeholder 11" descr="Place pictogram here">
            <a:extLst>
              <a:ext uri="{FF2B5EF4-FFF2-40B4-BE49-F238E27FC236}">
                <a16:creationId xmlns:a16="http://schemas.microsoft.com/office/drawing/2014/main" id="{484E55D7-CBB2-992D-3E77-5CB7B7CADA9C}"/>
              </a:ext>
            </a:extLst>
          </p:cNvPr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9428522" y="288036"/>
            <a:ext cx="608843" cy="608076"/>
          </a:xfrm>
        </p:spPr>
        <p:txBody>
          <a:bodyPr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E0D5184-93C0-B658-7967-FBC78C38A5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28522" y="1524000"/>
            <a:ext cx="2479352" cy="4576763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E7E14D98-D346-214C-0437-7A0B4A7F3F06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">
            <a:extLst>
              <a:ext uri="{FF2B5EF4-FFF2-40B4-BE49-F238E27FC236}">
                <a16:creationId xmlns:a16="http://schemas.microsoft.com/office/drawing/2014/main" id="{8CDC5D22-5EFB-A82A-2192-76A569B4B0D5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 descr="Vertical column divider">
            <a:extLst>
              <a:ext uri="{FF2B5EF4-FFF2-40B4-BE49-F238E27FC236}">
                <a16:creationId xmlns:a16="http://schemas.microsoft.com/office/drawing/2014/main" id="{75E2B956-D8A8-9075-0842-BD0DAFFD4122}"/>
              </a:ext>
            </a:extLst>
          </p:cNvPr>
          <p:cNvCxnSpPr>
            <a:cxnSpLocks/>
          </p:cNvCxnSpPr>
          <p:nvPr/>
        </p:nvCxnSpPr>
        <p:spPr bwMode="auto">
          <a:xfrm>
            <a:off x="6095270" y="285052"/>
            <a:ext cx="0" cy="5812536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 descr="Vertical column divider">
            <a:extLst>
              <a:ext uri="{FF2B5EF4-FFF2-40B4-BE49-F238E27FC236}">
                <a16:creationId xmlns:a16="http://schemas.microsoft.com/office/drawing/2014/main" id="{BE2C4D34-A499-856F-2ED0-C6A511B884A1}"/>
              </a:ext>
            </a:extLst>
          </p:cNvPr>
          <p:cNvCxnSpPr>
            <a:cxnSpLocks/>
          </p:cNvCxnSpPr>
          <p:nvPr/>
        </p:nvCxnSpPr>
        <p:spPr bwMode="auto">
          <a:xfrm>
            <a:off x="9142810" y="285052"/>
            <a:ext cx="0" cy="5812536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9884299"/>
      </p:ext>
    </p:extLst>
  </p:cSld>
  <p:clrMapOvr>
    <a:masterClrMapping/>
  </p:clrMapOvr>
  <p:transition spd="med"/>
  <p:hf hdr="0" ftr="0" dt="0"/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, 4 stacked wide, pictogram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 descr="Place pictogram here">
            <a:extLst>
              <a:ext uri="{FF2B5EF4-FFF2-40B4-BE49-F238E27FC236}">
                <a16:creationId xmlns:a16="http://schemas.microsoft.com/office/drawing/2014/main" id="{30AB5158-BCB8-39EE-DA85-F2CD01699FBB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87998" y="288036"/>
            <a:ext cx="607997" cy="608076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1099CB-CB87-D5D5-506D-4B49C08161D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7999" y="1239012"/>
            <a:ext cx="3334903" cy="1524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1pPr>
            <a:lvl2pPr marL="201128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2pPr>
            <a:lvl3pPr marL="402256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3pPr>
            <a:lvl4pPr marL="557672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5" name="Picture Placeholder 14" descr="Place pictogram here">
            <a:extLst>
              <a:ext uri="{FF2B5EF4-FFF2-40B4-BE49-F238E27FC236}">
                <a16:creationId xmlns:a16="http://schemas.microsoft.com/office/drawing/2014/main" id="{3C3730E5-61EB-7405-CC85-AB04242CDBC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380919" y="288036"/>
            <a:ext cx="607997" cy="608076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C1DA3C4-E728-0E45-C91D-8EDF4B495FF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80919" y="1238250"/>
            <a:ext cx="3337125" cy="1524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1pPr>
            <a:lvl2pPr marL="201128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2pPr>
            <a:lvl3pPr marL="402256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3pPr>
            <a:lvl4pPr marL="557672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6" name="Straight Connector 15" descr="Horizontal row divider">
            <a:extLst>
              <a:ext uri="{FF2B5EF4-FFF2-40B4-BE49-F238E27FC236}">
                <a16:creationId xmlns:a16="http://schemas.microsoft.com/office/drawing/2014/main" id="{9C5483A0-0E31-72CE-21C3-6248FAEBC09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 bwMode="auto">
          <a:xfrm>
            <a:off x="287999" y="3048000"/>
            <a:ext cx="11616701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Picture Placeholder 16" descr="Place pictogram here">
            <a:extLst>
              <a:ext uri="{FF2B5EF4-FFF2-40B4-BE49-F238E27FC236}">
                <a16:creationId xmlns:a16="http://schemas.microsoft.com/office/drawing/2014/main" id="{62C94928-6A9B-2EA7-301C-71E5F2547C8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287998" y="3236976"/>
            <a:ext cx="607997" cy="608076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0565063-698E-31B0-B619-B99A9A0B3DB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7998" y="4192524"/>
            <a:ext cx="3334904" cy="1524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1pPr>
            <a:lvl2pPr marL="201128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2pPr>
            <a:lvl3pPr marL="402256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3pPr>
            <a:lvl4pPr marL="557672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9" name="Picture Placeholder 18" descr="Place pictogram here">
            <a:extLst>
              <a:ext uri="{FF2B5EF4-FFF2-40B4-BE49-F238E27FC236}">
                <a16:creationId xmlns:a16="http://schemas.microsoft.com/office/drawing/2014/main" id="{2E840026-2FAF-826F-DCFD-3FF0082B0823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380919" y="3238500"/>
            <a:ext cx="607997" cy="608076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4E44FFD-1EB7-1873-F6D1-67DE839EF09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80920" y="4191000"/>
            <a:ext cx="3337125" cy="1524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1pPr>
            <a:lvl2pPr marL="201128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2pPr>
            <a:lvl3pPr marL="402256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3pPr>
            <a:lvl4pPr marL="557672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1FC9DA86-6E63-7EF1-DAC1-73040332758F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BE7CD285-42F9-CF03-AB5C-1DC86205FBC3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4" name="Straight Connector 3" descr="Vertical column divider">
            <a:extLst>
              <a:ext uri="{FF2B5EF4-FFF2-40B4-BE49-F238E27FC236}">
                <a16:creationId xmlns:a16="http://schemas.microsoft.com/office/drawing/2014/main" id="{E664AD27-CDB8-1E16-6F0A-1A4FF8BD97F5}"/>
              </a:ext>
            </a:extLst>
          </p:cNvPr>
          <p:cNvCxnSpPr>
            <a:cxnSpLocks/>
          </p:cNvCxnSpPr>
          <p:nvPr/>
        </p:nvCxnSpPr>
        <p:spPr bwMode="auto">
          <a:xfrm>
            <a:off x="6095270" y="285052"/>
            <a:ext cx="0" cy="5812536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5831641"/>
      </p:ext>
    </p:extLst>
  </p:cSld>
  <p:clrMapOvr>
    <a:masterClrMapping/>
  </p:clrMapOvr>
  <p:transition spd="med"/>
  <p:hf hdr="0" ftr="0" dt="0"/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, 4 stacked, small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29EF9E2-1551-8357-22BD-8C43EF5EBE3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91173" y="288036"/>
            <a:ext cx="2480241" cy="231077"/>
          </a:xfrm>
        </p:spPr>
        <p:txBody>
          <a:bodyPr/>
          <a:lstStyle>
            <a:lvl1pPr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762000"/>
            <a:ext cx="2473892" cy="1524000"/>
          </a:xfrm>
        </p:spPr>
        <p:txBody>
          <a:bodyPr/>
          <a:lstStyle>
            <a:lvl1pPr>
              <a:lnSpc>
                <a:spcPct val="110000"/>
              </a:lnSpc>
              <a:defRPr sz="1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93A9C8C-F98C-5899-BE8B-D1A544D66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83268" y="288037"/>
            <a:ext cx="2476178" cy="247421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A62B128-D226-0D9B-89EC-51AFD07F30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430110" y="288036"/>
            <a:ext cx="2479352" cy="247421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DD5CF1-28D6-74AF-B345-5911CB10D45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82506" y="3335338"/>
            <a:ext cx="2476178" cy="247421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7B1C684-915C-90D4-C69F-C24979A42EF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430109" y="3335338"/>
            <a:ext cx="2476178" cy="247421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4D288907-977D-2E2D-D334-59684842A637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299C7C32-4361-2D42-DB76-E3E2316F597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710202"/>
      </p:ext>
    </p:extLst>
  </p:cSld>
  <p:clrMapOvr>
    <a:masterClrMapping/>
  </p:clrMapOvr>
  <p:transition spd="med"/>
  <p:hf hdr="0" ftr="0" dt="0"/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, 4 stacked, larg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29EF9E2-1551-8357-22BD-8C43EF5EBE3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91173" y="288036"/>
            <a:ext cx="2477765" cy="224028"/>
          </a:xfrm>
        </p:spPr>
        <p:txBody>
          <a:bodyPr/>
          <a:lstStyle>
            <a:lvl1pPr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761936"/>
            <a:ext cx="5521401" cy="2286064"/>
          </a:xfrm>
        </p:spPr>
        <p:txBody>
          <a:bodyPr rIns="457200"/>
          <a:lstStyle>
            <a:lvl1pPr>
              <a:lnSpc>
                <a:spcPct val="110000"/>
              </a:lnSpc>
              <a:defRPr sz="33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93A9C8C-F98C-5899-BE8B-D1A544D66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80919" y="286544"/>
            <a:ext cx="2476178" cy="247236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A62B128-D226-0D9B-89EC-51AFD07F30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428522" y="286545"/>
            <a:ext cx="2479352" cy="247236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DD5CF1-28D6-74AF-B345-5911CB10D45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80919" y="3335337"/>
            <a:ext cx="2477701" cy="2473452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7B1C684-915C-90D4-C69F-C24979A42EF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428522" y="3335338"/>
            <a:ext cx="2476178" cy="2473452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8E66173E-891D-82A4-82E3-E5AEA6E5A2AC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7DC8C2E8-4EA9-1F1F-90D5-4F81A6032705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523020"/>
      </p:ext>
    </p:extLst>
  </p:cSld>
  <p:clrMapOvr>
    <a:masterClrMapping/>
  </p:clrMapOvr>
  <p:transition spd="med"/>
  <p:hf hdr="0" ftr="0" dt="0"/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, 4 horizontal, small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A71C2BF-857E-B291-7D82-5920AF4A527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7999" y="3337941"/>
            <a:ext cx="2474590" cy="2759647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257EC586-7CBB-7AC4-C2FA-85F4BA8AA03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4215" y="3336926"/>
            <a:ext cx="2474590" cy="2760662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A0ABD1EA-F6CD-F56B-B5E1-034EEB64D6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3049" y="3336926"/>
            <a:ext cx="2474590" cy="2760662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0F2DD97F-E181-3C33-32D8-844B57967D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28523" y="3336926"/>
            <a:ext cx="2474590" cy="2760662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EB933E98-EDAA-167B-D822-384AE57CFD41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9CE74F70-DD3B-B787-1122-8CC2F06AD01A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73047254-F916-4821-F269-6EDEB3A3FAD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91174" y="288036"/>
            <a:ext cx="2470717" cy="1997964"/>
          </a:xfrm>
        </p:spPr>
        <p:txBody>
          <a:bodyPr/>
          <a:lstStyle>
            <a:lvl1pPr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55391824"/>
      </p:ext>
    </p:extLst>
  </p:cSld>
  <p:clrMapOvr>
    <a:masterClrMapping/>
  </p:clrMapOvr>
  <p:transition spd="med"/>
  <p:hf hdr="0" ftr="0" dt="0"/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, 4 horizontal, larg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4353C-7670-AC55-CDA3-888971A54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192024"/>
            <a:ext cx="5517779" cy="2105089"/>
          </a:xfrm>
        </p:spPr>
        <p:txBody>
          <a:bodyPr rIns="457200"/>
          <a:lstStyle>
            <a:lvl1pPr>
              <a:lnSpc>
                <a:spcPct val="100000"/>
              </a:lnSpc>
              <a:defRPr sz="33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A61589D3-5821-F43C-9924-D7FBDD5E84A5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9EA471B4-B30A-F4D7-84E4-C54A4D1ACDB2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2DDB6A26-5D86-B23B-6F3C-2C3CB5694F0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7999" y="3337941"/>
            <a:ext cx="2474590" cy="2759647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245FB691-1306-6B38-5976-DCC6B131E6B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4215" y="3336926"/>
            <a:ext cx="2474590" cy="2760662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49D1F57-CBD7-AB1F-5A3C-1CE58F2696D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3049" y="3336926"/>
            <a:ext cx="2474590" cy="2760662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A17AC693-6388-34F4-29E0-3DC728E297A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28523" y="3336926"/>
            <a:ext cx="2474590" cy="2760662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28268077"/>
      </p:ext>
    </p:extLst>
  </p:cSld>
  <p:clrMapOvr>
    <a:masterClrMapping/>
  </p:clrMapOvr>
  <p:transition spd="med"/>
  <p:hf hdr="0" ftr="0" dt="0"/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, 6 stack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288036"/>
            <a:ext cx="2474590" cy="1997964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B1D44C30-196F-B4B1-540A-E556579735D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332774" y="288036"/>
            <a:ext cx="2477701" cy="247802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93A9C8C-F98C-5899-BE8B-D1A544D66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80919" y="288036"/>
            <a:ext cx="2477701" cy="247802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A62B128-D226-0D9B-89EC-51AFD07F30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430109" y="288036"/>
            <a:ext cx="2472210" cy="247802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06DFE032-E717-840D-774E-AC6218CA01A8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219EFD5E-874A-DCAB-55D5-D376C79F2C6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0813F20A-BEE4-B8A6-B7C6-A452A39FAD7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2774" y="3336925"/>
            <a:ext cx="2477701" cy="247802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150973AC-ED14-F5BF-FFA2-3AA73BE9F47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0919" y="3336925"/>
            <a:ext cx="2477701" cy="247802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BE127C12-10BF-D35C-4112-2B9F8948152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30110" y="3336925"/>
            <a:ext cx="2472209" cy="247802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078649116"/>
      </p:ext>
    </p:extLst>
  </p:cSld>
  <p:clrMapOvr>
    <a:masterClrMapping/>
  </p:clrMapOvr>
  <p:transition spd="med"/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Bulleted list - not fo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38398734"/>
      </p:ext>
    </p:extLst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, 6 stacked, ico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A5819-78ED-4475-16CD-65C8A2C5EC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288036"/>
            <a:ext cx="2474590" cy="1997964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Picture Placeholder 15" descr="Place icon here">
            <a:extLst>
              <a:ext uri="{FF2B5EF4-FFF2-40B4-BE49-F238E27FC236}">
                <a16:creationId xmlns:a16="http://schemas.microsoft.com/office/drawing/2014/main" id="{DD1F0C48-79E5-E356-43FC-0FCF2DE89A2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3333316" y="288036"/>
            <a:ext cx="201142" cy="201613"/>
          </a:xfrm>
        </p:spPr>
        <p:txBody>
          <a:bodyPr/>
          <a:lstStyle>
            <a:lvl1pPr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148C06-F3C6-0E95-A225-29F730DD158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33316" y="762000"/>
            <a:ext cx="2477701" cy="199955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09706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19412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29118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7" name="Picture Placeholder 15" descr="Place icon here">
            <a:extLst>
              <a:ext uri="{FF2B5EF4-FFF2-40B4-BE49-F238E27FC236}">
                <a16:creationId xmlns:a16="http://schemas.microsoft.com/office/drawing/2014/main" id="{18E9E323-0756-7849-8F52-19C58A517BD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380920" y="288036"/>
            <a:ext cx="201142" cy="201613"/>
          </a:xfrm>
        </p:spPr>
        <p:txBody>
          <a:bodyPr/>
          <a:lstStyle>
            <a:lvl1pPr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81FD5E03-A007-B728-4616-E05622A43A3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80919" y="762000"/>
            <a:ext cx="2476178" cy="199955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09706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19412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29118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8" name="Picture Placeholder 15" descr="Place icon here">
            <a:extLst>
              <a:ext uri="{FF2B5EF4-FFF2-40B4-BE49-F238E27FC236}">
                <a16:creationId xmlns:a16="http://schemas.microsoft.com/office/drawing/2014/main" id="{7C3BFFDB-5499-B3D7-98B2-1ABDA7D5C9D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9428523" y="288036"/>
            <a:ext cx="201142" cy="201613"/>
          </a:xfrm>
        </p:spPr>
        <p:txBody>
          <a:bodyPr/>
          <a:lstStyle>
            <a:lvl1pPr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EEC06719-7195-BBE7-0154-56A039A4B3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428523" y="762000"/>
            <a:ext cx="2473130" cy="19995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09706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19412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29118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23" name="Straight Connector 22" descr="Horizontal row divider">
            <a:extLst>
              <a:ext uri="{FF2B5EF4-FFF2-40B4-BE49-F238E27FC236}">
                <a16:creationId xmlns:a16="http://schemas.microsoft.com/office/drawing/2014/main" id="{252CDB94-BA57-B58F-95F0-D406FE34BB40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 bwMode="auto">
          <a:xfrm>
            <a:off x="3047603" y="3048000"/>
            <a:ext cx="8860271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Picture Placeholder 15" descr="Place icon here">
            <a:extLst>
              <a:ext uri="{FF2B5EF4-FFF2-40B4-BE49-F238E27FC236}">
                <a16:creationId xmlns:a16="http://schemas.microsoft.com/office/drawing/2014/main" id="{C00295A2-8D30-455D-EBB9-FA7A46791936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3333316" y="3347315"/>
            <a:ext cx="201142" cy="201613"/>
          </a:xfrm>
        </p:spPr>
        <p:txBody>
          <a:bodyPr/>
          <a:lstStyle>
            <a:lvl1pPr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2704E464-B0E0-CDD0-B14B-FA6386285AE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33316" y="3811797"/>
            <a:ext cx="2477701" cy="1999148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09706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19412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29118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0" name="Picture Placeholder 15" descr="Place icon here">
            <a:extLst>
              <a:ext uri="{FF2B5EF4-FFF2-40B4-BE49-F238E27FC236}">
                <a16:creationId xmlns:a16="http://schemas.microsoft.com/office/drawing/2014/main" id="{F30F0F2C-CA19-3A79-4375-EB8A00FA887C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380920" y="3347315"/>
            <a:ext cx="201142" cy="201613"/>
          </a:xfrm>
        </p:spPr>
        <p:txBody>
          <a:bodyPr/>
          <a:lstStyle>
            <a:lvl1pPr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E96B64B8-6DA8-8704-DD30-37587B3E682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80919" y="3811797"/>
            <a:ext cx="2477701" cy="1999146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09706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19412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29118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1" name="Picture Placeholder 15" descr="Place icon here">
            <a:extLst>
              <a:ext uri="{FF2B5EF4-FFF2-40B4-BE49-F238E27FC236}">
                <a16:creationId xmlns:a16="http://schemas.microsoft.com/office/drawing/2014/main" id="{9354D8C6-F61D-3FC1-07F8-FEE730E2D7A8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9428523" y="3347315"/>
            <a:ext cx="201142" cy="201613"/>
          </a:xfrm>
        </p:spPr>
        <p:txBody>
          <a:bodyPr/>
          <a:lstStyle>
            <a:lvl1pPr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AF965C82-A0A6-A670-C10A-6073DD3549E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428523" y="3811797"/>
            <a:ext cx="2473130" cy="199914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09706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19412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29118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56C9A7FC-6BA2-EF1D-18D5-F605D8C7C003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2" name="Slide Number">
            <a:extLst>
              <a:ext uri="{FF2B5EF4-FFF2-40B4-BE49-F238E27FC236}">
                <a16:creationId xmlns:a16="http://schemas.microsoft.com/office/drawing/2014/main" id="{C0294F07-890E-B2F9-0CAD-1B5AFB7648AB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4" name="Straight Connector 3" descr="Vertical column divider">
            <a:extLst>
              <a:ext uri="{FF2B5EF4-FFF2-40B4-BE49-F238E27FC236}">
                <a16:creationId xmlns:a16="http://schemas.microsoft.com/office/drawing/2014/main" id="{0E795639-6102-AB6C-5918-29F86236BFD2}"/>
              </a:ext>
            </a:extLst>
          </p:cNvPr>
          <p:cNvCxnSpPr>
            <a:cxnSpLocks/>
          </p:cNvCxnSpPr>
          <p:nvPr/>
        </p:nvCxnSpPr>
        <p:spPr bwMode="auto">
          <a:xfrm>
            <a:off x="3047603" y="285052"/>
            <a:ext cx="0" cy="581104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 descr="Vertical column divider">
            <a:extLst>
              <a:ext uri="{FF2B5EF4-FFF2-40B4-BE49-F238E27FC236}">
                <a16:creationId xmlns:a16="http://schemas.microsoft.com/office/drawing/2014/main" id="{357E5319-53C7-E291-189E-B5A9A71EC85F}"/>
              </a:ext>
            </a:extLst>
          </p:cNvPr>
          <p:cNvCxnSpPr>
            <a:cxnSpLocks/>
          </p:cNvCxnSpPr>
          <p:nvPr/>
        </p:nvCxnSpPr>
        <p:spPr bwMode="auto">
          <a:xfrm>
            <a:off x="6095270" y="285052"/>
            <a:ext cx="0" cy="5812536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 descr="Vertical column divider">
            <a:extLst>
              <a:ext uri="{FF2B5EF4-FFF2-40B4-BE49-F238E27FC236}">
                <a16:creationId xmlns:a16="http://schemas.microsoft.com/office/drawing/2014/main" id="{C5786CF5-FEFB-F111-90C8-4410630FD7A3}"/>
              </a:ext>
            </a:extLst>
          </p:cNvPr>
          <p:cNvCxnSpPr>
            <a:cxnSpLocks/>
          </p:cNvCxnSpPr>
          <p:nvPr/>
        </p:nvCxnSpPr>
        <p:spPr bwMode="auto">
          <a:xfrm>
            <a:off x="9142810" y="285052"/>
            <a:ext cx="0" cy="581104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1071810"/>
      </p:ext>
    </p:extLst>
  </p:cSld>
  <p:clrMapOvr>
    <a:masterClrMapping/>
  </p:clrMapOvr>
  <p:transition spd="med"/>
  <p:hf hdr="0" ftr="0" dt="0"/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, 6 stacked, alternate, larg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3E52F-EEA1-D56F-5E7A-C1983151D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192024"/>
            <a:ext cx="5519019" cy="1706563"/>
          </a:xfrm>
        </p:spPr>
        <p:txBody>
          <a:bodyPr rIns="457200"/>
          <a:lstStyle>
            <a:lvl1pPr>
              <a:lnSpc>
                <a:spcPct val="100000"/>
              </a:lnSpc>
              <a:defRPr sz="33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D534223-A15F-A9E6-C7FA-95FFDF117A5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82506" y="288036"/>
            <a:ext cx="2476178" cy="247729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9" name="Straight Connector 18" descr="Vertical column divider">
            <a:extLst>
              <a:ext uri="{FF2B5EF4-FFF2-40B4-BE49-F238E27FC236}">
                <a16:creationId xmlns:a16="http://schemas.microsoft.com/office/drawing/2014/main" id="{B87B78A1-A315-98D3-1692-18AAAF4C600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 bwMode="auto">
          <a:xfrm>
            <a:off x="9142810" y="286569"/>
            <a:ext cx="0" cy="5811019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C1675E3B-BB72-1CF2-CC6C-1977AEAF592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430109" y="288036"/>
            <a:ext cx="2476178" cy="247729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6" name="Straight Connector 15" descr="Horizontal row divider">
            <a:extLst>
              <a:ext uri="{FF2B5EF4-FFF2-40B4-BE49-F238E27FC236}">
                <a16:creationId xmlns:a16="http://schemas.microsoft.com/office/drawing/2014/main" id="{4F455E69-0B51-1D31-E569-651079398D3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 bwMode="auto">
          <a:xfrm>
            <a:off x="287999" y="3048000"/>
            <a:ext cx="11612733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 descr="Vertical column divider">
            <a:extLst>
              <a:ext uri="{FF2B5EF4-FFF2-40B4-BE49-F238E27FC236}">
                <a16:creationId xmlns:a16="http://schemas.microsoft.com/office/drawing/2014/main" id="{54C560F4-CB2D-6B04-588B-57BB4D4E6DC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 bwMode="auto">
          <a:xfrm>
            <a:off x="3047603" y="3048000"/>
            <a:ext cx="0" cy="3049588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59A0B1DF-AF8B-38B3-B47C-60722DFBF162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EFD38FC2-A92F-D3A8-74D5-CE6E95D9C133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5" name="Straight Connector 4" descr="Vertical column divider">
            <a:extLst>
              <a:ext uri="{FF2B5EF4-FFF2-40B4-BE49-F238E27FC236}">
                <a16:creationId xmlns:a16="http://schemas.microsoft.com/office/drawing/2014/main" id="{A5B6E0FE-2F6F-9D77-9834-2DF9E13E2262}"/>
              </a:ext>
            </a:extLst>
          </p:cNvPr>
          <p:cNvCxnSpPr>
            <a:cxnSpLocks/>
          </p:cNvCxnSpPr>
          <p:nvPr/>
        </p:nvCxnSpPr>
        <p:spPr bwMode="auto">
          <a:xfrm>
            <a:off x="6095270" y="285052"/>
            <a:ext cx="0" cy="5812536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022E65FD-CDEF-1AA2-2521-5B200BF4B6B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7999" y="3337941"/>
            <a:ext cx="2474590" cy="2759647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83C43A7A-FFA5-D00F-7BEB-AA5C5DA6FB8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331187" y="3336926"/>
            <a:ext cx="2474590" cy="2760662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558C27E-CF79-F761-3827-DA392178DC8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83049" y="3336926"/>
            <a:ext cx="2474590" cy="2760662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C0BF9C6F-22AC-2FF0-D8C9-37373CDEB3A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28523" y="3336926"/>
            <a:ext cx="2474590" cy="2760662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433018637"/>
      </p:ext>
    </p:extLst>
  </p:cSld>
  <p:clrMapOvr>
    <a:masterClrMapping/>
  </p:clrMapOvr>
  <p:transition spd="med"/>
  <p:hf hdr="0" ftr="0" dt="0"/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, 6 stacked, alternate, small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3E52F-EEA1-D56F-5E7A-C1983151D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288036"/>
            <a:ext cx="2474590" cy="1706563"/>
          </a:xfrm>
        </p:spPr>
        <p:txBody>
          <a:bodyPr rIns="0"/>
          <a:lstStyle>
            <a:lvl1pPr>
              <a:lnSpc>
                <a:spcPct val="110000"/>
              </a:lnSpc>
              <a:defRPr sz="1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D534223-A15F-A9E6-C7FA-95FFDF117A5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82506" y="288036"/>
            <a:ext cx="2476178" cy="247729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C1675E3B-BB72-1CF2-CC6C-1977AEAF592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430109" y="288036"/>
            <a:ext cx="2476178" cy="247729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7C192388-DAC3-247F-4457-03A65F8CDF36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72D75691-23B7-FADC-4357-CB3662EB3779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5" name="Straight Connector 4" descr="Vertical column divider">
            <a:extLst>
              <a:ext uri="{FF2B5EF4-FFF2-40B4-BE49-F238E27FC236}">
                <a16:creationId xmlns:a16="http://schemas.microsoft.com/office/drawing/2014/main" id="{CB17488F-3B5A-CD3F-8D89-787477C1F94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 bwMode="auto">
          <a:xfrm>
            <a:off x="9142810" y="286569"/>
            <a:ext cx="0" cy="5811019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 descr="Horizontal row divider">
            <a:extLst>
              <a:ext uri="{FF2B5EF4-FFF2-40B4-BE49-F238E27FC236}">
                <a16:creationId xmlns:a16="http://schemas.microsoft.com/office/drawing/2014/main" id="{7B2108DD-FE3A-F98C-D857-CDFA3DAD966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 bwMode="auto">
          <a:xfrm>
            <a:off x="287999" y="3048000"/>
            <a:ext cx="11612733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 descr="Vertical column divider">
            <a:extLst>
              <a:ext uri="{FF2B5EF4-FFF2-40B4-BE49-F238E27FC236}">
                <a16:creationId xmlns:a16="http://schemas.microsoft.com/office/drawing/2014/main" id="{03D0E68D-02AF-474A-3224-FF5108D2338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 bwMode="auto">
          <a:xfrm>
            <a:off x="3047603" y="3041650"/>
            <a:ext cx="0" cy="3055938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 descr="Vertical column divider">
            <a:extLst>
              <a:ext uri="{FF2B5EF4-FFF2-40B4-BE49-F238E27FC236}">
                <a16:creationId xmlns:a16="http://schemas.microsoft.com/office/drawing/2014/main" id="{5600EFDE-928F-B419-8585-5582A68373F2}"/>
              </a:ext>
            </a:extLst>
          </p:cNvPr>
          <p:cNvCxnSpPr>
            <a:cxnSpLocks/>
          </p:cNvCxnSpPr>
          <p:nvPr/>
        </p:nvCxnSpPr>
        <p:spPr bwMode="auto">
          <a:xfrm>
            <a:off x="6095270" y="285052"/>
            <a:ext cx="0" cy="5812536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5C1B1885-0510-1907-4EAD-DB9018C133E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7999" y="3337941"/>
            <a:ext cx="2474590" cy="2759647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5804D2DB-0651-E704-D761-49FB6352B7C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331187" y="3336926"/>
            <a:ext cx="2474590" cy="2760662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9900EBA3-CCC2-CE83-A620-B68ADAF8371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83049" y="3336926"/>
            <a:ext cx="2474590" cy="2760662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FAB4091C-FF62-7BAF-B996-F22392D5E70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28523" y="3336926"/>
            <a:ext cx="2474590" cy="2760662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30282125"/>
      </p:ext>
    </p:extLst>
  </p:cSld>
  <p:clrMapOvr>
    <a:masterClrMapping/>
  </p:clrMapOvr>
  <p:transition spd="med"/>
  <p:hf hdr="0" ftr="0" dt="0"/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or imagery, half, inse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288036"/>
            <a:ext cx="2474590" cy="762794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8FE37E5-0FED-B2B2-3150-F02A8956CD3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91173" y="1520825"/>
            <a:ext cx="2473130" cy="4576763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88F00625-4E10-D884-2256-56B294B4BA8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34904" y="1520825"/>
            <a:ext cx="2475384" cy="4576763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Picture Placeholder 10" descr="Place imagery here">
            <a:extLst>
              <a:ext uri="{FF2B5EF4-FFF2-40B4-BE49-F238E27FC236}">
                <a16:creationId xmlns:a16="http://schemas.microsoft.com/office/drawing/2014/main" id="{468A48E8-BE84-7972-AB73-8E31C1C1349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380919" y="288037"/>
            <a:ext cx="5519908" cy="6285801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765F8DDE-78BD-E2B6-1CAB-2A9EF14E9F71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1659311"/>
      </p:ext>
    </p:extLst>
  </p:cSld>
  <p:clrMapOvr>
    <a:masterClrMapping/>
  </p:clrMapOvr>
  <p:transition spd="med"/>
  <p:hf hdr="0" ftr="0" dt="0"/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or imagery, 3/4, ble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288036"/>
            <a:ext cx="2474590" cy="762794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5EDE688-75EF-DA04-F0B3-24F53FFC6BA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91173" y="1520825"/>
            <a:ext cx="2477765" cy="4576763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Picture Placeholder 11" descr="Place imagery here">
            <a:extLst>
              <a:ext uri="{FF2B5EF4-FFF2-40B4-BE49-F238E27FC236}">
                <a16:creationId xmlns:a16="http://schemas.microsoft.com/office/drawing/2014/main" id="{DE390102-FDF4-C834-3F45-02B57A70ADB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047603" y="0"/>
            <a:ext cx="9144397" cy="6858000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7B09C899-A6D4-3826-EAB8-A75F78607CE3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BEB46264-65A0-272C-CC19-DCA9B586608B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954321"/>
      </p:ext>
    </p:extLst>
  </p:cSld>
  <p:clrMapOvr>
    <a:masterClrMapping/>
  </p:clrMapOvr>
  <p:transition spd="med"/>
  <p:hf hdr="0" ftr="0" dt="0"/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or imagery, 3/4, inse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288036"/>
            <a:ext cx="2474590" cy="762794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8FE37E5-0FED-B2B2-3150-F02A8956CD3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91173" y="1520825"/>
            <a:ext cx="2477765" cy="4576763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Picture Placeholder 6" descr="Place imagery here">
            <a:extLst>
              <a:ext uri="{FF2B5EF4-FFF2-40B4-BE49-F238E27FC236}">
                <a16:creationId xmlns:a16="http://schemas.microsoft.com/office/drawing/2014/main" id="{CC70703B-65B6-4B78-8B7C-73857A06C3A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333316" y="285750"/>
            <a:ext cx="8567416" cy="6289675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547D5110-D587-CC11-18F6-FEB7AA2D7851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1491029"/>
      </p:ext>
    </p:extLst>
  </p:cSld>
  <p:clrMapOvr>
    <a:masterClrMapping/>
  </p:clrMapOvr>
  <p:transition spd="med"/>
  <p:hf hdr="0" ftr="0" dt="0"/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or imagery, ble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 descr="Place imagery here">
            <a:extLst>
              <a:ext uri="{FF2B5EF4-FFF2-40B4-BE49-F238E27FC236}">
                <a16:creationId xmlns:a16="http://schemas.microsoft.com/office/drawing/2014/main" id="{F6679120-DB81-97FD-CD5A-00DC1F5E665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8A69D316-0792-83BD-3912-71CDE3BB681F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32064"/>
      </p:ext>
    </p:extLst>
  </p:cSld>
  <p:clrMapOvr>
    <a:masterClrMapping/>
  </p:clrMapOvr>
  <p:transition spd="med"/>
  <p:hf hdr="0" ftr="0" dt="0"/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or imagery, inse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 descr="Place imagery here">
            <a:extLst>
              <a:ext uri="{FF2B5EF4-FFF2-40B4-BE49-F238E27FC236}">
                <a16:creationId xmlns:a16="http://schemas.microsoft.com/office/drawing/2014/main" id="{34239CCE-9A38-90E1-F860-FF40FBDA240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288887" y="285750"/>
            <a:ext cx="11611845" cy="6289675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</p:spTree>
    <p:extLst>
      <p:ext uri="{BB962C8B-B14F-4D97-AF65-F5344CB8AC3E}">
        <p14:creationId xmlns:p14="http://schemas.microsoft.com/office/powerpoint/2010/main" val="166501610"/>
      </p:ext>
    </p:extLst>
  </p:cSld>
  <p:clrMapOvr>
    <a:masterClrMapping/>
  </p:clrMapOvr>
  <p:transition spd="med"/>
  <p:hf hdr="0" ftr="0" dt="0"/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acts, profiles, contributor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 descr="Place bio portrait here">
            <a:extLst>
              <a:ext uri="{FF2B5EF4-FFF2-40B4-BE49-F238E27FC236}">
                <a16:creationId xmlns:a16="http://schemas.microsoft.com/office/drawing/2014/main" id="{0B1677E6-5066-100D-29D6-CCAD04C21BCE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289586" y="1522413"/>
            <a:ext cx="1231041" cy="1238250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13" name="Picture Placeholder 7" descr="Place bio portrait here">
            <a:extLst>
              <a:ext uri="{FF2B5EF4-FFF2-40B4-BE49-F238E27FC236}">
                <a16:creationId xmlns:a16="http://schemas.microsoft.com/office/drawing/2014/main" id="{3DCE12BA-53E1-8B67-A029-029F1E6F9163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289586" y="3048000"/>
            <a:ext cx="1231041" cy="1238250"/>
          </a:xfrm>
          <a:solidFill>
            <a:srgbClr val="E0E0E0"/>
          </a:solidFill>
        </p:spPr>
        <p:txBody>
          <a:bodyPr anchor="ctr"/>
          <a:lstStyle>
            <a:lvl1pPr marL="0" marR="0" indent="0" algn="ctr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Place imagery here</a:t>
            </a:r>
          </a:p>
        </p:txBody>
      </p:sp>
      <p:sp>
        <p:nvSpPr>
          <p:cNvPr id="15" name="Picture Placeholder 7" descr="Place bio portrait here">
            <a:extLst>
              <a:ext uri="{FF2B5EF4-FFF2-40B4-BE49-F238E27FC236}">
                <a16:creationId xmlns:a16="http://schemas.microsoft.com/office/drawing/2014/main" id="{05E149CA-A25F-74EE-93DF-1A877CDE924F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289586" y="4570413"/>
            <a:ext cx="1231041" cy="1238250"/>
          </a:xfrm>
          <a:solidFill>
            <a:srgbClr val="E0E0E0"/>
          </a:solidFill>
        </p:spPr>
        <p:txBody>
          <a:bodyPr anchor="ctr"/>
          <a:lstStyle>
            <a:lvl1pPr marL="0" marR="0" indent="0" algn="ctr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Place imagery here</a:t>
            </a:r>
          </a:p>
        </p:txBody>
      </p:sp>
      <p:sp>
        <p:nvSpPr>
          <p:cNvPr id="25" name="Picture Placeholder 7" descr="Place bio portrait here">
            <a:extLst>
              <a:ext uri="{FF2B5EF4-FFF2-40B4-BE49-F238E27FC236}">
                <a16:creationId xmlns:a16="http://schemas.microsoft.com/office/drawing/2014/main" id="{AAC7C1AD-0F8C-4D02-0112-981444AFE98D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6382506" y="1522413"/>
            <a:ext cx="1229708" cy="1238250"/>
          </a:xfrm>
          <a:solidFill>
            <a:srgbClr val="E0E0E0"/>
          </a:solidFill>
        </p:spPr>
        <p:txBody>
          <a:bodyPr anchor="ctr"/>
          <a:lstStyle>
            <a:lvl1pPr marL="0" marR="0" indent="0" algn="ctr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Place imagery here</a:t>
            </a:r>
          </a:p>
        </p:txBody>
      </p:sp>
      <p:sp>
        <p:nvSpPr>
          <p:cNvPr id="27" name="Picture Placeholder 7" descr="Place bio portrait here">
            <a:extLst>
              <a:ext uri="{FF2B5EF4-FFF2-40B4-BE49-F238E27FC236}">
                <a16:creationId xmlns:a16="http://schemas.microsoft.com/office/drawing/2014/main" id="{22271FFB-E2D1-459B-4089-A291A1110AE8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6382506" y="3048000"/>
            <a:ext cx="1229708" cy="1238250"/>
          </a:xfrm>
          <a:solidFill>
            <a:srgbClr val="E0E0E0"/>
          </a:solidFill>
        </p:spPr>
        <p:txBody>
          <a:bodyPr anchor="ctr"/>
          <a:lstStyle>
            <a:lvl1pPr marL="0" marR="0" indent="0" algn="ctr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Place imagery here</a:t>
            </a:r>
          </a:p>
        </p:txBody>
      </p:sp>
      <p:sp>
        <p:nvSpPr>
          <p:cNvPr id="29" name="Picture Placeholder 7" descr="Place bio portrait here">
            <a:extLst>
              <a:ext uri="{FF2B5EF4-FFF2-40B4-BE49-F238E27FC236}">
                <a16:creationId xmlns:a16="http://schemas.microsoft.com/office/drawing/2014/main" id="{F3C99020-5BF1-8A8C-BDCB-42766A5B9BE5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6382506" y="4570413"/>
            <a:ext cx="1229708" cy="1238250"/>
          </a:xfrm>
          <a:solidFill>
            <a:srgbClr val="E0E0E0"/>
          </a:solidFill>
        </p:spPr>
        <p:txBody>
          <a:bodyPr anchor="ctr"/>
          <a:lstStyle>
            <a:lvl1pPr marL="0" marR="0" indent="0" algn="ctr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Place imagery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288036"/>
            <a:ext cx="2474590" cy="762794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31D025A0-5106-DFB0-90B1-8B366B78913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714277" y="1522413"/>
            <a:ext cx="2853953" cy="12382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26F49A0-96BE-0B44-B1C8-17D765B10B3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714277" y="3048000"/>
            <a:ext cx="2853953" cy="12382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4772377-8015-4C99-7ED3-E4475C524D2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14277" y="4570413"/>
            <a:ext cx="2853953" cy="12382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3E3566C7-C728-77B2-2A34-BBB83D482F5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807896" y="1522413"/>
            <a:ext cx="2853953" cy="12382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A52D1EA1-405F-7875-BAB9-B258776E146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807896" y="3048000"/>
            <a:ext cx="2853953" cy="12382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73849969-24A3-113A-C58E-4A4B0FB29BA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807896" y="4570413"/>
            <a:ext cx="2853953" cy="12382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7D4D4C25-96EE-FF6D-B301-962CD7A63666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DA0E5B0D-36A0-4281-7D57-C2CC4453113C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4517257"/>
      </p:ext>
    </p:extLst>
  </p:cSld>
  <p:clrMapOvr>
    <a:masterClrMapping/>
  </p:clrMapOvr>
  <p:transition spd="med"/>
  <p:hf hdr="0" ftr="0" dt="0"/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288037"/>
            <a:ext cx="2474590" cy="1997964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B3D8D357-75A1-F4FD-F531-380CF7DE4340}"/>
              </a:ext>
            </a:extLst>
          </p:cNvPr>
          <p:cNvSpPr>
            <a:spLocks noGrp="1"/>
          </p:cNvSpPr>
          <p:nvPr>
            <p:ph type="tbl" sz="quarter" idx="11"/>
          </p:nvPr>
        </p:nvSpPr>
        <p:spPr>
          <a:xfrm>
            <a:off x="3333316" y="285750"/>
            <a:ext cx="8571384" cy="5811838"/>
          </a:xfrm>
        </p:spPr>
        <p:txBody>
          <a:bodyPr anchor="ctr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3694FFFD-5196-625E-C3FC-9AB6BB13FC34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DD2D25A8-2AEC-F554-8D58-47C112486D41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708301"/>
      </p:ext>
    </p:extLst>
  </p:cSld>
  <p:clrMapOvr>
    <a:masterClrMapping/>
  </p:clrMapOvr>
  <p:transition spd="med"/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Bulleted list - not fo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C662963E-CB68-80F5-7A98-4FA4326E546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016152"/>
      </p:ext>
    </p:extLst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r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288036"/>
            <a:ext cx="2474590" cy="763525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">
            <a:extLst>
              <a:ext uri="{FF2B5EF4-FFF2-40B4-BE49-F238E27FC236}">
                <a16:creationId xmlns:a16="http://schemas.microsoft.com/office/drawing/2014/main" id="{B0435695-E156-66C6-5CE4-B0F751F125D2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DFFC916-9B64-A7DC-672D-A4AFA1AE968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33316" y="6391244"/>
            <a:ext cx="2761890" cy="212725"/>
          </a:xfrm>
        </p:spPr>
        <p:txBody>
          <a:bodyPr anchor="b" anchorCtr="0"/>
          <a:lstStyle>
            <a:lvl1pPr>
              <a:defRPr sz="800" b="0" i="0">
                <a:latin typeface="Arial" panose="020B0604020202020204" pitchFamily="34" charset="0"/>
              </a:defRPr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dirty="0"/>
              <a:t>Source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59164AB-EDCE-C638-F61C-8C578896FB0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90475" y="6448425"/>
            <a:ext cx="2473003" cy="155575"/>
          </a:xfrm>
        </p:spPr>
        <p:txBody>
          <a:bodyPr anchor="b" anchorCtr="0"/>
          <a:lstStyle>
            <a:lvl1pPr>
              <a:defRPr sz="800" b="0" i="0">
                <a:latin typeface="Arial" panose="020B0604020202020204" pitchFamily="34" charset="0"/>
              </a:defRPr>
            </a:lvl1pPr>
            <a:lvl2pPr>
              <a:defRPr sz="800" b="0" i="0">
                <a:latin typeface="Arial" panose="020B0503050203000203" pitchFamily="34" charset="0"/>
              </a:defRPr>
            </a:lvl2pPr>
            <a:lvl3pPr>
              <a:defRPr sz="800" b="0" i="0">
                <a:latin typeface="Arial" panose="020B0503050203000203" pitchFamily="34" charset="0"/>
              </a:defRPr>
            </a:lvl3pPr>
            <a:lvl4pPr>
              <a:defRPr sz="800" b="0" i="0">
                <a:latin typeface="Arial" panose="020B0503050203000203" pitchFamily="34" charset="0"/>
              </a:defRPr>
            </a:lvl4pPr>
            <a:lvl5pPr>
              <a:defRPr sz="800" b="0" i="0">
                <a:latin typeface="Arial" panose="020B0503050203000203" pitchFamily="34" charset="0"/>
              </a:defRPr>
            </a:lvl5pPr>
          </a:lstStyle>
          <a:p>
            <a:pPr lvl="0"/>
            <a:r>
              <a:rPr lang="en-US" dirty="0"/>
              <a:t>Footer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27F82DC0-D267-F23F-7E4C-1C2FF243E76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91173" y="1524000"/>
            <a:ext cx="2477765" cy="4576763"/>
          </a:xfrm>
        </p:spPr>
        <p:txBody>
          <a:bodyPr/>
          <a:lstStyle>
            <a:lvl1pPr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 dirty="0"/>
              <a:t>Lorem ipsum dolor sit amet donec quam felis ultricies nec pellentesque eu pretium quis sem. Nulla conset massa </a:t>
            </a:r>
            <a:br>
              <a:rPr lang="en-US" dirty="0"/>
            </a:br>
            <a:r>
              <a:rPr lang="en-US" dirty="0"/>
              <a:t>quis enim.</a:t>
            </a:r>
          </a:p>
        </p:txBody>
      </p:sp>
    </p:spTree>
    <p:extLst>
      <p:ext uri="{BB962C8B-B14F-4D97-AF65-F5344CB8AC3E}">
        <p14:creationId xmlns:p14="http://schemas.microsoft.com/office/powerpoint/2010/main" val="4275241619"/>
      </p:ext>
    </p:extLst>
  </p:cSld>
  <p:clrMapOvr>
    <a:masterClrMapping/>
  </p:clrMapOvr>
  <p:transition spd="med"/>
  <p:hf hdr="0" ftr="0" dt="0"/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gal disclaimer, one colum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B717A5-5D28-36C3-250F-93E0C68721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91173" y="192024"/>
            <a:ext cx="2477765" cy="1429544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3399">
                <a:solidFill>
                  <a:schemeClr val="tx2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3199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3199"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3199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3199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3FF5DC1-E283-8AC5-8620-93647430318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430109" y="286544"/>
            <a:ext cx="2476178" cy="5812631"/>
          </a:xfrm>
        </p:spPr>
        <p:txBody>
          <a:bodyPr/>
          <a:lstStyle>
            <a:lvl1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3137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503050203000203" pitchFamily="34" charset="0"/>
              </a:defRPr>
            </a:lvl2pPr>
            <a:lvl3pPr marL="146275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503050203000203" pitchFamily="34" charset="0"/>
              </a:defRPr>
            </a:lvl3pPr>
            <a:lvl4pPr marL="219412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r>
              <a:rPr lang="en-US" dirty="0"/>
              <a:t>Copy and paste appropriate legal disclaimer text from one of the three options in the PDF guidance deck, found on pages 22-24. Always use the proper legal disclaimer for your presentation audience.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4A6E1A4-1881-81E9-2BBE-BC4DBFE11A0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Slide Number">
            <a:extLst>
              <a:ext uri="{FF2B5EF4-FFF2-40B4-BE49-F238E27FC236}">
                <a16:creationId xmlns:a16="http://schemas.microsoft.com/office/drawing/2014/main" id="{0C628C1A-F2DD-6011-5846-A9A3A6D3BD72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596463"/>
      </p:ext>
    </p:extLst>
  </p:cSld>
  <p:clrMapOvr>
    <a:masterClrMapping/>
  </p:clrMapOvr>
  <p:transition spd="med"/>
  <p:hf hdr="0" ftr="0" dt="0"/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gal disclaimer, two colum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B717A5-5D28-36C3-250F-93E0C68721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91173" y="192024"/>
            <a:ext cx="2477765" cy="1429544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3399">
                <a:solidFill>
                  <a:schemeClr val="tx2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3199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3199"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3199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3199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54E531DA-4051-706E-065B-21A0391415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80919" y="286544"/>
            <a:ext cx="2476178" cy="5812631"/>
          </a:xfrm>
        </p:spPr>
        <p:txBody>
          <a:bodyPr/>
          <a:lstStyle>
            <a:lvl1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3137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503050203000203" pitchFamily="34" charset="0"/>
              </a:defRPr>
            </a:lvl2pPr>
            <a:lvl3pPr marL="146275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503050203000203" pitchFamily="34" charset="0"/>
              </a:defRPr>
            </a:lvl3pPr>
            <a:lvl4pPr marL="219412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r>
              <a:rPr lang="en-US" dirty="0"/>
              <a:t>Copy and paste appropriate legal disclaimer text from one of the three options in the PDF guidance deck, found on pages 22-24. Always use the proper legal disclaimer for your presentation audience.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3FF5DC1-E283-8AC5-8620-93647430318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428522" y="286544"/>
            <a:ext cx="2476178" cy="5812631"/>
          </a:xfrm>
        </p:spPr>
        <p:txBody>
          <a:bodyPr/>
          <a:lstStyle>
            <a:lvl1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3137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503050203000203" pitchFamily="34" charset="0"/>
              </a:defRPr>
            </a:lvl2pPr>
            <a:lvl3pPr marL="146275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503050203000203" pitchFamily="34" charset="0"/>
              </a:defRPr>
            </a:lvl3pPr>
            <a:lvl4pPr marL="219412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r>
              <a:rPr lang="en-US" dirty="0"/>
              <a:t>Copy and paste appropriate legal disclaimer text from one of the three options in the PDF guidance deck, found on pages 22-24. Always use the proper legal disclaimer for your presentation audience.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F5CA4A6F-2777-D002-EE9E-92C246A4DA85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3FBFB86A-A7DC-B54C-4EEC-B69E1897903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278032"/>
      </p:ext>
    </p:extLst>
  </p:cSld>
  <p:clrMapOvr>
    <a:masterClrMapping/>
  </p:clrMapOvr>
  <p:transition spd="med"/>
  <p:hf hdr="0" ftr="0" dt="0"/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288036"/>
            <a:ext cx="2474590" cy="1234377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559113-A66F-B148-0A73-FD8B5C2B023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Slide Number">
            <a:extLst>
              <a:ext uri="{FF2B5EF4-FFF2-40B4-BE49-F238E27FC236}">
                <a16:creationId xmlns:a16="http://schemas.microsoft.com/office/drawing/2014/main" id="{B0435695-E156-66C6-5CE4-B0F751F125D2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478397"/>
      </p:ext>
    </p:extLst>
  </p:cSld>
  <p:clrMapOvr>
    <a:masterClrMapping/>
  </p:clrMapOvr>
  <p:transition spd="med"/>
  <p:hf hdr="0" ftr="0" dt="0"/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, no foot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288036"/>
            <a:ext cx="2474590" cy="1234377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">
            <a:extLst>
              <a:ext uri="{FF2B5EF4-FFF2-40B4-BE49-F238E27FC236}">
                <a16:creationId xmlns:a16="http://schemas.microsoft.com/office/drawing/2014/main" id="{B0435695-E156-66C6-5CE4-B0F751F125D2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143662"/>
      </p:ext>
    </p:extLst>
  </p:cSld>
  <p:clrMapOvr>
    <a:masterClrMapping/>
  </p:clrMapOvr>
  <p:transition spd="med"/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ulleted list left, image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E879A0EC-581D-0E13-472B-DA750CA32E1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E404AE-3037-EA4C-8316-CDEF47086DC5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791200" y="0"/>
            <a:ext cx="6400800" cy="6858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Insert image here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6"/>
            <a:ext cx="5480303" cy="3881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348499" cy="5786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0898406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bulleted list left, image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E404AE-3037-EA4C-8316-CDEF47086DC5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791200" y="0"/>
            <a:ext cx="6400800" cy="6858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Insert image here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0DD593BE-1E80-1AEB-0F86-F4FD051639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6334" y="33764"/>
            <a:ext cx="1213530" cy="71708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6"/>
            <a:ext cx="5480303" cy="3881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348499" cy="5786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17450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2021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274C814B-C0E5-19B7-36B2-339859D9829A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304802" y="896176"/>
            <a:ext cx="5486401" cy="124971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Presentation 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51" y="6273803"/>
            <a:ext cx="695452" cy="281940"/>
          </a:xfrm>
          <a:prstGeom prst="rect">
            <a:avLst/>
          </a:prstGeom>
        </p:spPr>
      </p:pic>
      <p:sp>
        <p:nvSpPr>
          <p:cNvPr id="6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304033" y="3344843"/>
            <a:ext cx="4974263" cy="4359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FontTx/>
              <a:buNone/>
              <a:defRPr baseline="0"/>
            </a:lvl1pPr>
          </a:lstStyle>
          <a:p>
            <a:pPr lvl="0"/>
            <a:r>
              <a:rPr lang="en-US" dirty="0"/>
              <a:t>Click to Add Your Name, title, email, </a:t>
            </a:r>
            <a:r>
              <a:rPr lang="en-US" dirty="0" err="1"/>
              <a:t>etc</a:t>
            </a:r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C8EE377-7754-E11F-C876-3597E7C5D0A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77152" y="2307955"/>
            <a:ext cx="2705097" cy="1528204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68A6CBC8-E31F-2BFA-5BF3-608C299296D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009491" y="3742521"/>
            <a:ext cx="20574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88428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bulleted list left, image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6"/>
            <a:ext cx="5480303" cy="3881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348499" cy="5786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E404AE-3037-EA4C-8316-CDEF47086DC5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791200" y="0"/>
            <a:ext cx="6400800" cy="6858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Insert image here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E0902C1C-BD78-1AA4-00C8-9109FF37DE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29431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IBM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 descr="ibm_gry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4604" y="2914870"/>
            <a:ext cx="1730144" cy="70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56977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240EE0B4-00C1-A9AA-8F7C-78528CC3BB1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67751" y="7992"/>
            <a:ext cx="1697818" cy="85399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3F93212-52AA-6E42-90F9-2D18C280B9D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49677474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E1889F7D-7E76-8863-FE5F-7534A9F515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3F93212-52AA-6E42-90F9-2D18C280B9D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205223406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C2A06584-4A8D-70B2-1AA4-0295EACC0C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3F93212-52AA-6E42-90F9-2D18C280B9D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16366738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3F93212-52AA-6E42-90F9-2D18C280B9D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8B8B7290-E609-FE2A-C98F-1469A1D578F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42374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with 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A2BC80EF-5DBF-BF25-8DE9-8C904DC3442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67751" y="7992"/>
            <a:ext cx="1697818" cy="853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16408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ck with 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8BD02337-AECD-27CC-0491-B67FFB644C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88644262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ck with 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55BC8BC3-D36B-925A-0413-23D35BBA78E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37684623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ck with 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2021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A06D4300-02F4-F1EF-D576-0B7C50BFA3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4725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3E2FD141-8134-F3DB-E476-8FADEF4ACE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79F3420-6D52-3D30-094D-4B781CE6D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687571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0C2204A0-77F8-AF40-BF6C-2FB507C5818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54326FA1-EB48-8D63-F60D-9CB5E22D63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67751" y="7992"/>
            <a:ext cx="1697818" cy="853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94446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0C2204A0-77F8-AF40-BF6C-2FB507C5818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0342A2AE-3E39-0B5D-3C8D-5F1043BCE4E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84999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5DF66989-43F4-A600-E0B2-72AF31ED5D7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0C2204A0-77F8-AF40-BF6C-2FB507C5818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198971853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0C2204A0-77F8-AF40-BF6C-2FB507C5818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BBA6569A-B3E2-406F-FCD4-26348201909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90634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 bulleted lists, 1st bullet b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CF54C9BD-2141-0C1B-D066-32EFCAE59A9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23103"/>
            <a:ext cx="10261309" cy="526571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400800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>
                <a:latin typeface="Arial"/>
                <a:cs typeface="Arial"/>
              </a:defRPr>
            </a:lvl1pPr>
            <a:lvl2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8418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9532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12602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 i="0" baseline="0">
                <a:latin typeface="Arial"/>
                <a:cs typeface="Arial"/>
              </a:defRPr>
            </a:lvl1pPr>
            <a:lvl2pPr marL="230706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2914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33926" indent="-22435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07098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1543777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2 bulleted lists, 1st bullet b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876CD34B-B673-84BF-EA5A-E903F8F787B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6334" y="33764"/>
            <a:ext cx="1213530" cy="71708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23103"/>
            <a:ext cx="10261309" cy="526571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400800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>
                <a:latin typeface="Arial"/>
                <a:cs typeface="Arial"/>
              </a:defRPr>
            </a:lvl1pPr>
            <a:lvl2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8418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9532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12602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 i="0" baseline="0">
                <a:latin typeface="Arial"/>
                <a:cs typeface="Arial"/>
              </a:defRPr>
            </a:lvl1pPr>
            <a:lvl2pPr marL="230706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2914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33926" indent="-22435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07098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9900196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2 bulleted lists, 1st bullet b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23103"/>
            <a:ext cx="10226474" cy="526571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400800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>
                <a:latin typeface="Arial"/>
                <a:cs typeface="Arial"/>
              </a:defRPr>
            </a:lvl1pPr>
            <a:lvl2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8418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9532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12602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 i="0" baseline="0">
                <a:latin typeface="Arial"/>
                <a:cs typeface="Arial"/>
              </a:defRPr>
            </a:lvl1pPr>
            <a:lvl2pPr marL="230706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2914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33926" indent="-22435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07098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736B9D94-C60C-2E78-9539-1E758871A13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84452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title bar &amp; image &amp; black inser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-2" y="-1501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9" name="Picture 8" descr="A black and white logo&#10;&#10;Description automatically generated">
            <a:extLst>
              <a:ext uri="{FF2B5EF4-FFF2-40B4-BE49-F238E27FC236}">
                <a16:creationId xmlns:a16="http://schemas.microsoft.com/office/drawing/2014/main" id="{E1C17DA0-170C-5390-C3C5-18A71EE0876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404" y="86261"/>
            <a:ext cx="1292265" cy="73325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6853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67BE2597-090E-994C-8A4C-1B9CD4D51AF4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6073A81-F155-674F-A008-156E5E806C9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8698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29762545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ck title bar &amp; image &amp; black inser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-2" y="-1501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6853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67BE2597-090E-994C-8A4C-1B9CD4D51AF4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6073A81-F155-674F-A008-156E5E806C9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8698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5F1C5A5E-218B-BC39-04F0-C0BA69E05B6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48596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ck title bar &amp; image &amp; black inser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-2" y="-1501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E7C59DB1-FC9C-849C-E343-FD25C3FD96D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17767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67BE2597-090E-994C-8A4C-1B9CD4D51AF4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6073A81-F155-674F-A008-156E5E806C9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8698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9956591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8812" y="221657"/>
            <a:ext cx="10210800" cy="442486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535790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ck title bar &amp; image &amp; black inser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-2" y="-1501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17767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67BE2597-090E-994C-8A4C-1B9CD4D51AF4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6073A81-F155-674F-A008-156E5E806C9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8698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55FF0B22-C17B-5711-6B41-3813303D193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23003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title bar &amp; image &amp; black inser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0" y="0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7" name="Picture 6" descr="A black and white logo&#10;&#10;Description automatically generated">
            <a:extLst>
              <a:ext uri="{FF2B5EF4-FFF2-40B4-BE49-F238E27FC236}">
                <a16:creationId xmlns:a16="http://schemas.microsoft.com/office/drawing/2014/main" id="{F65938A9-3541-91F7-C413-DBF835C25A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404" y="86261"/>
            <a:ext cx="1292265" cy="73325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6855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1B30FB2-6C47-774D-B329-4B3536A0C5B5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72198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A8F1C1F-BCF4-E340-8E09-158FE4A3E16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7106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29773024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ck title bar &amp; image &amp; black inser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0" y="0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6855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1B30FB2-6C47-774D-B329-4B3536A0C5B5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72198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A8F1C1F-BCF4-E340-8E09-158FE4A3E16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7106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28A9F702-C36B-A252-EB3F-D45278B773B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63215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ck title bar &amp; image &amp; black inser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0" y="0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C4F9124B-137D-BE00-37DF-B2F1D04C9E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4365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1B30FB2-6C47-774D-B329-4B3536A0C5B5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72198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A8F1C1F-BCF4-E340-8E09-158FE4A3E16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7106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19770159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ck title bar &amp; image &amp; black inser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0" y="0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4365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1B30FB2-6C47-774D-B329-4B3536A0C5B5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72198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A8F1C1F-BCF4-E340-8E09-158FE4A3E16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7106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172F69B0-3568-5491-5895-61F6B5920AD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80166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ck title bar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5">
            <a:extLst>
              <a:ext uri="{FF2B5EF4-FFF2-40B4-BE49-F238E27FC236}">
                <a16:creationId xmlns:a16="http://schemas.microsoft.com/office/drawing/2014/main" id="{4B73CFD5-0323-6C48-B201-6204E629B9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-1"/>
            <a:ext cx="12191999" cy="1056070"/>
          </a:xfrm>
          <a:solidFill>
            <a:schemeClr val="tx1"/>
          </a:solidFill>
        </p:spPr>
        <p:txBody>
          <a:bodyPr lIns="304792" tIns="268217" rIns="304792" bIns="304792"/>
          <a:lstStyle>
            <a:lvl1pPr>
              <a:defRPr sz="28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pic>
        <p:nvPicPr>
          <p:cNvPr id="4" name="Picture 3" descr="A black and white logo&#10;&#10;Description automatically generated">
            <a:extLst>
              <a:ext uri="{FF2B5EF4-FFF2-40B4-BE49-F238E27FC236}">
                <a16:creationId xmlns:a16="http://schemas.microsoft.com/office/drawing/2014/main" id="{406FE4C5-A7F8-00EA-18CB-1CA76CB6BAA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404" y="86261"/>
            <a:ext cx="1292265" cy="733252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-1" y="1056069"/>
            <a:ext cx="12192001" cy="5801931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04613317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ck title bar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5">
            <a:extLst>
              <a:ext uri="{FF2B5EF4-FFF2-40B4-BE49-F238E27FC236}">
                <a16:creationId xmlns:a16="http://schemas.microsoft.com/office/drawing/2014/main" id="{4B73CFD5-0323-6C48-B201-6204E629B9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-1"/>
            <a:ext cx="12192001" cy="1056070"/>
          </a:xfrm>
          <a:solidFill>
            <a:schemeClr val="tx1"/>
          </a:solidFill>
        </p:spPr>
        <p:txBody>
          <a:bodyPr lIns="304792" tIns="268217" rIns="304792" bIns="304792"/>
          <a:lstStyle>
            <a:lvl1pPr>
              <a:defRPr sz="28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-1" y="1056069"/>
            <a:ext cx="12192001" cy="5801931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7A0BFF5B-FFF3-EEC5-043B-119DEEBD9E7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06605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ck title bar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5">
            <a:extLst>
              <a:ext uri="{FF2B5EF4-FFF2-40B4-BE49-F238E27FC236}">
                <a16:creationId xmlns:a16="http://schemas.microsoft.com/office/drawing/2014/main" id="{4B73CFD5-0323-6C48-B201-6204E629B9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-1"/>
            <a:ext cx="12191999" cy="1056070"/>
          </a:xfrm>
          <a:solidFill>
            <a:schemeClr val="tx1"/>
          </a:solidFill>
        </p:spPr>
        <p:txBody>
          <a:bodyPr lIns="304792" tIns="268217" rIns="304792" bIns="304792"/>
          <a:lstStyle>
            <a:lvl1pPr>
              <a:defRPr sz="28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D0D720B1-0C52-3911-0A8A-18242F23B1F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-1" y="1056069"/>
            <a:ext cx="12192001" cy="5801931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94737887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ck title bar &amp; imag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-1" y="1056069"/>
            <a:ext cx="12192001" cy="5801931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7" name="Title 5">
            <a:extLst>
              <a:ext uri="{FF2B5EF4-FFF2-40B4-BE49-F238E27FC236}">
                <a16:creationId xmlns:a16="http://schemas.microsoft.com/office/drawing/2014/main" id="{4B73CFD5-0323-6C48-B201-6204E629B9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-1"/>
            <a:ext cx="12191999" cy="1056070"/>
          </a:xfrm>
          <a:solidFill>
            <a:schemeClr val="tx1"/>
          </a:solidFill>
        </p:spPr>
        <p:txBody>
          <a:bodyPr lIns="304792" tIns="268217" rIns="304792" bIns="304792"/>
          <a:lstStyle>
            <a:lvl1pPr>
              <a:defRPr sz="28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4C7E4B2B-4CBD-1785-1A76-D8C64FF9132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25339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6126480" y="0"/>
            <a:ext cx="3044952" cy="342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9171432" y="0"/>
            <a:ext cx="3054096" cy="3429000"/>
          </a:xfrm>
          <a:prstGeom prst="rect">
            <a:avLst/>
          </a:prstGeom>
          <a:solidFill>
            <a:srgbClr val="061F80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6126480" y="3429000"/>
            <a:ext cx="6099048" cy="3429000"/>
          </a:xfrm>
          <a:prstGeom prst="rect">
            <a:avLst/>
          </a:prstGeom>
          <a:solidFill>
            <a:srgbClr val="0530AD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8F83DBD2-00A3-854E-96F6-5E38FF4C0458}"/>
              </a:ext>
            </a:extLst>
          </p:cNvPr>
          <p:cNvSpPr txBox="1">
            <a:spLocks/>
          </p:cNvSpPr>
          <p:nvPr userDrawn="1"/>
        </p:nvSpPr>
        <p:spPr>
          <a:xfrm>
            <a:off x="310897" y="219456"/>
            <a:ext cx="5480303" cy="3881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dirty="0"/>
              <a:t>Click to edit Slide Title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AA9F01EB-A423-5742-9F6B-9BD2B204E81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348499" cy="5786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306798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B2CD0D1E-6CA6-18E1-141E-06679FB23D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8812" y="221657"/>
            <a:ext cx="10210800" cy="442486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786092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6131052" y="-1"/>
            <a:ext cx="3044952" cy="342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9181881" y="-1"/>
            <a:ext cx="3054096" cy="3429000"/>
          </a:xfrm>
          <a:prstGeom prst="rect">
            <a:avLst/>
          </a:prstGeom>
          <a:solidFill>
            <a:srgbClr val="061F80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6126480" y="3429000"/>
            <a:ext cx="6099048" cy="3429000"/>
          </a:xfrm>
          <a:prstGeom prst="rect">
            <a:avLst/>
          </a:prstGeom>
          <a:solidFill>
            <a:srgbClr val="0530AD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2C2BC28-3D8F-4848-85C9-A1B154F68C80}"/>
              </a:ext>
            </a:extLst>
          </p:cNvPr>
          <p:cNvSpPr/>
          <p:nvPr userDrawn="1"/>
        </p:nvSpPr>
        <p:spPr>
          <a:xfrm>
            <a:off x="0" y="-1"/>
            <a:ext cx="6126480" cy="6858001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6D1B323F-CBFC-9F4D-B6C1-905775A4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7" y="219456"/>
            <a:ext cx="5477256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D0A69A66-003D-5B41-8BAF-49BF0C0C8DC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10896" y="832104"/>
            <a:ext cx="5477256" cy="560320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ED73F77-936A-0D42-BF6B-FA42F36D0C9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83423907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title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3429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" name="Picture 3" descr="A black and white logo&#10;&#10;Description automatically generated">
            <a:extLst>
              <a:ext uri="{FF2B5EF4-FFF2-40B4-BE49-F238E27FC236}">
                <a16:creationId xmlns:a16="http://schemas.microsoft.com/office/drawing/2014/main" id="{EAB59F22-63CC-4768-E836-A0B001D359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404" y="86261"/>
            <a:ext cx="1292265" cy="733252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C6D397-596E-9041-B49E-7725CFE5144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193271290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Large title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3429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C6D397-596E-9041-B49E-7725CFE5144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74FEB824-21AB-3145-A3C7-4ADA36A4BA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66788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Large title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3429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8BA616A4-C36A-B95E-9391-9B7E2C0F1F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C6D397-596E-9041-B49E-7725CFE5144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93609639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Large title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3429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C6D397-596E-9041-B49E-7725CFE5144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D27ACF1B-469A-3FCA-68DF-9F5527E4D2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8043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text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174AF19-2F04-CE44-8699-ED2DE424CB45}"/>
              </a:ext>
            </a:extLst>
          </p:cNvPr>
          <p:cNvSpPr/>
          <p:nvPr userDrawn="1"/>
        </p:nvSpPr>
        <p:spPr>
          <a:xfrm>
            <a:off x="0" y="-1"/>
            <a:ext cx="12192000" cy="342899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17" name="Picture 16" descr="A black and white logo&#10;&#10;Description automatically generated">
            <a:extLst>
              <a:ext uri="{FF2B5EF4-FFF2-40B4-BE49-F238E27FC236}">
                <a16:creationId xmlns:a16="http://schemas.microsoft.com/office/drawing/2014/main" id="{810DA460-CE90-2827-09D3-0672C3C315A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404" y="86261"/>
            <a:ext cx="1292265" cy="733252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DBEE715-5791-F048-9416-49E98CD6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71611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74EF8AF-37E2-414C-A114-F7420B0077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896" y="832104"/>
            <a:ext cx="11041466" cy="2357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20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D711F6-2D4A-5F48-841F-7D3D77D9EC8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656364121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with text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174AF19-2F04-CE44-8699-ED2DE424CB45}"/>
              </a:ext>
            </a:extLst>
          </p:cNvPr>
          <p:cNvSpPr/>
          <p:nvPr userDrawn="1"/>
        </p:nvSpPr>
        <p:spPr>
          <a:xfrm>
            <a:off x="0" y="-1"/>
            <a:ext cx="12192000" cy="342899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DBEE715-5791-F048-9416-49E98CD6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71611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74EF8AF-37E2-414C-A114-F7420B0077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896" y="832104"/>
            <a:ext cx="11041466" cy="2357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20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D711F6-2D4A-5F48-841F-7D3D77D9EC8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61EBB3C9-F565-1B74-21D3-03B85EA72C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83701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with text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174AF19-2F04-CE44-8699-ED2DE424CB45}"/>
              </a:ext>
            </a:extLst>
          </p:cNvPr>
          <p:cNvSpPr/>
          <p:nvPr userDrawn="1"/>
        </p:nvSpPr>
        <p:spPr>
          <a:xfrm>
            <a:off x="0" y="-1"/>
            <a:ext cx="12192000" cy="342899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DBEE715-5791-F048-9416-49E98CD6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71611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74EF8AF-37E2-414C-A114-F7420B0077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896" y="832104"/>
            <a:ext cx="11041466" cy="2357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20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D711F6-2D4A-5F48-841F-7D3D77D9EC8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E7A34A3B-DAD6-8340-9A21-8F1B221CF5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92969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with text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174AF19-2F04-CE44-8699-ED2DE424CB45}"/>
              </a:ext>
            </a:extLst>
          </p:cNvPr>
          <p:cNvSpPr/>
          <p:nvPr userDrawn="1"/>
        </p:nvSpPr>
        <p:spPr>
          <a:xfrm>
            <a:off x="0" y="-1"/>
            <a:ext cx="12192000" cy="342899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02B12783-095D-B053-B0E7-EB2459705CC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DBEE715-5791-F048-9416-49E98CD6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71611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74EF8AF-37E2-414C-A114-F7420B0077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896" y="832104"/>
            <a:ext cx="11041466" cy="2357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20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D711F6-2D4A-5F48-841F-7D3D77D9EC8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293910075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; title &amp; others - image or text remainder image or bulleted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5"/>
            <a:ext cx="6096000" cy="3429001"/>
          </a:xfrm>
          <a:solidFill>
            <a:srgbClr val="0530AD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6083809" y="0"/>
            <a:ext cx="3044952" cy="342899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92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8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70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9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522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9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3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730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6077713" y="3424673"/>
            <a:ext cx="6095998" cy="3429002"/>
          </a:xfrm>
          <a:prstGeom prst="rect">
            <a:avLst/>
          </a:prstGeom>
          <a:solidFill>
            <a:srgbClr val="061F80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92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8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70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9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522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9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3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730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1" y="3429001"/>
            <a:ext cx="6095999" cy="3429000"/>
          </a:xfrm>
          <a:prstGeom prst="rect">
            <a:avLst/>
          </a:prstGeom>
          <a:solidFill>
            <a:schemeClr val="tx1"/>
          </a:solidFill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92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8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70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9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522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9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3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730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9125712" y="-5"/>
            <a:ext cx="3054096" cy="3428998"/>
          </a:xfrm>
          <a:prstGeom prst="rect">
            <a:avLst/>
          </a:prstGeom>
          <a:solidFill>
            <a:srgbClr val="0530AD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92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8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70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9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522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9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3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730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23ADD54-6398-4141-8062-DF36139F6FB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17839528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19D4075E-60E0-45EE-94F9-39ED7AE3312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1635470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2021 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and black logo">
            <a:extLst>
              <a:ext uri="{FF2B5EF4-FFF2-40B4-BE49-F238E27FC236}">
                <a16:creationId xmlns:a16="http://schemas.microsoft.com/office/drawing/2014/main" id="{99934ED3-63BE-CC66-4363-2B65BC685E7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3703569" y="2566440"/>
            <a:ext cx="4797634" cy="173890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51" y="6273803"/>
            <a:ext cx="695452" cy="281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754159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2021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s-419" sz="10000" b="1" dirty="0">
                <a:solidFill>
                  <a:srgbClr val="FFFFFF"/>
                </a:solidFill>
                <a:latin typeface="+mj-lt"/>
                <a:cs typeface="Arial"/>
              </a:rPr>
              <a:t>IBM i</a:t>
            </a:r>
            <a:endParaRPr lang="en-US" sz="10000" b="1" dirty="0">
              <a:solidFill>
                <a:srgbClr val="FFFFFF"/>
              </a:solidFill>
              <a:latin typeface="+mj-lt"/>
              <a:cs typeface="Arial"/>
            </a:endParaRPr>
          </a:p>
        </p:txBody>
      </p:sp>
      <p:pic>
        <p:nvPicPr>
          <p:cNvPr id="5" name="Picture 4" descr="A blue and black logo&#10;&#10;Description automatically generated">
            <a:extLst>
              <a:ext uri="{FF2B5EF4-FFF2-40B4-BE49-F238E27FC236}">
                <a16:creationId xmlns:a16="http://schemas.microsoft.com/office/drawing/2014/main" id="{89C50A89-777F-E8D1-8B68-DE734E799D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7548113" y="2893514"/>
            <a:ext cx="3295291" cy="1194377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304802" y="896176"/>
            <a:ext cx="5486401" cy="124971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Presentation 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51" y="6273803"/>
            <a:ext cx="695452" cy="281940"/>
          </a:xfrm>
          <a:prstGeom prst="rect">
            <a:avLst/>
          </a:prstGeom>
        </p:spPr>
      </p:pic>
      <p:sp>
        <p:nvSpPr>
          <p:cNvPr id="6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304033" y="3344843"/>
            <a:ext cx="4974263" cy="4359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FontTx/>
              <a:buNone/>
              <a:defRPr baseline="0"/>
            </a:lvl1pPr>
          </a:lstStyle>
          <a:p>
            <a:pPr lvl="0"/>
            <a:r>
              <a:rPr lang="en-US" dirty="0"/>
              <a:t>Click to Add Your Name, title, email, </a:t>
            </a:r>
            <a:r>
              <a:rPr lang="en-US" dirty="0" err="1"/>
              <a:t>etc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9F9E90-2CBC-160C-A456-B82ED3D2D56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392505D-A251-513B-678F-113E1A0F6F90}"/>
              </a:ext>
            </a:extLst>
          </p:cNvPr>
          <p:cNvGrpSpPr/>
          <p:nvPr userDrawn="1"/>
        </p:nvGrpSpPr>
        <p:grpSpPr>
          <a:xfrm>
            <a:off x="7496358" y="2661422"/>
            <a:ext cx="3209018" cy="1711886"/>
            <a:chOff x="7496358" y="2661422"/>
            <a:chExt cx="3209018" cy="171188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250A946-A653-4AE0-F012-EB243CB60DB9}"/>
                </a:ext>
              </a:extLst>
            </p:cNvPr>
            <p:cNvSpPr txBox="1"/>
            <p:nvPr userDrawn="1"/>
          </p:nvSpPr>
          <p:spPr>
            <a:xfrm>
              <a:off x="10215827" y="2665148"/>
              <a:ext cx="489549" cy="17081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s-419" sz="10500" b="1" dirty="0">
                  <a:solidFill>
                    <a:schemeClr val="bg2"/>
                  </a:solidFill>
                  <a:latin typeface="+mj-lt"/>
                  <a:cs typeface="Arial"/>
                </a:rPr>
                <a:t>i</a:t>
              </a:r>
              <a:endParaRPr lang="en-US" sz="10500" dirty="0">
                <a:solidFill>
                  <a:schemeClr val="bg2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D801E53-4495-DCBB-B55C-35323C3C0011}"/>
                </a:ext>
              </a:extLst>
            </p:cNvPr>
            <p:cNvSpPr txBox="1"/>
            <p:nvPr userDrawn="1"/>
          </p:nvSpPr>
          <p:spPr>
            <a:xfrm>
              <a:off x="7496358" y="2661422"/>
              <a:ext cx="2889846" cy="17081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s-419" sz="10500" b="1" dirty="0">
                  <a:solidFill>
                    <a:schemeClr val="bg2"/>
                  </a:solidFill>
                  <a:latin typeface="+mj-lt"/>
                  <a:cs typeface="Arial"/>
                </a:rPr>
                <a:t>IBM</a:t>
              </a:r>
              <a:endParaRPr lang="en-US" sz="10500" dirty="0">
                <a:solidFill>
                  <a:schemeClr val="bg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06455495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2021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s-419" sz="10000" b="1" dirty="0">
                <a:solidFill>
                  <a:srgbClr val="FFFFFF"/>
                </a:solidFill>
                <a:latin typeface="+mj-lt"/>
                <a:cs typeface="Arial"/>
              </a:rPr>
              <a:t>IBM i</a:t>
            </a:r>
            <a:endParaRPr lang="en-US" sz="10000" b="1" dirty="0">
              <a:solidFill>
                <a:srgbClr val="FFFFFF"/>
              </a:solidFill>
              <a:latin typeface="+mj-lt"/>
              <a:cs typeface="Arial"/>
            </a:endParaRPr>
          </a:p>
        </p:txBody>
      </p:sp>
      <p:pic>
        <p:nvPicPr>
          <p:cNvPr id="5" name="Picture 4" descr="A blue and black logo&#10;&#10;Description automatically generated">
            <a:extLst>
              <a:ext uri="{FF2B5EF4-FFF2-40B4-BE49-F238E27FC236}">
                <a16:creationId xmlns:a16="http://schemas.microsoft.com/office/drawing/2014/main" id="{89C50A89-777F-E8D1-8B68-DE734E799D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7548113" y="2893514"/>
            <a:ext cx="3295291" cy="1194377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304802" y="896176"/>
            <a:ext cx="5486401" cy="124971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Presentation 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51" y="6273803"/>
            <a:ext cx="695452" cy="281940"/>
          </a:xfrm>
          <a:prstGeom prst="rect">
            <a:avLst/>
          </a:prstGeom>
        </p:spPr>
      </p:pic>
      <p:sp>
        <p:nvSpPr>
          <p:cNvPr id="6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304033" y="3344843"/>
            <a:ext cx="4974263" cy="4359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FontTx/>
              <a:buNone/>
              <a:defRPr baseline="0"/>
            </a:lvl1pPr>
          </a:lstStyle>
          <a:p>
            <a:pPr lvl="0"/>
            <a:r>
              <a:rPr lang="en-US" dirty="0"/>
              <a:t>Click to Add Your Name, title, email, </a:t>
            </a:r>
            <a:r>
              <a:rPr lang="en-US" dirty="0" err="1"/>
              <a:t>etc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9F9E90-2CBC-160C-A456-B82ED3D2D56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747554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2021 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and black logo">
            <a:extLst>
              <a:ext uri="{FF2B5EF4-FFF2-40B4-BE49-F238E27FC236}">
                <a16:creationId xmlns:a16="http://schemas.microsoft.com/office/drawing/2014/main" id="{99934ED3-63BE-CC66-4363-2B65BC685E7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3703569" y="2566440"/>
            <a:ext cx="4797634" cy="173890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51" y="6273803"/>
            <a:ext cx="695452" cy="281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932997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logo&#10;&#10;Description automatically generated">
            <a:extLst>
              <a:ext uri="{FF2B5EF4-FFF2-40B4-BE49-F238E27FC236}">
                <a16:creationId xmlns:a16="http://schemas.microsoft.com/office/drawing/2014/main" id="{B166FE9A-3B18-993C-5870-62E8D9E355C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8812" y="221657"/>
            <a:ext cx="10210800" cy="442486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0418183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05DBFBB-BC6D-5E1D-D329-DD5B1CEB544E}"/>
              </a:ext>
            </a:extLst>
          </p:cNvPr>
          <p:cNvGrpSpPr/>
          <p:nvPr userDrawn="1"/>
        </p:nvGrpSpPr>
        <p:grpSpPr>
          <a:xfrm>
            <a:off x="10434121" y="110332"/>
            <a:ext cx="1425575" cy="665446"/>
            <a:chOff x="7456610" y="2652369"/>
            <a:chExt cx="3129524" cy="66544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5C5F89C-D380-D8F2-FDD0-92C762B451E8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6584" y="2656095"/>
              <a:ext cx="489550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tx1"/>
                  </a:solidFill>
                  <a:latin typeface="+mj-lt"/>
                  <a:cs typeface="Arial"/>
                </a:rPr>
                <a:t>i</a:t>
              </a:r>
              <a:endParaRPr lang="en-US" sz="3700" dirty="0">
                <a:solidFill>
                  <a:schemeClr val="tx1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1329217-6707-34A0-4A67-5D6D06DCAE1A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56610" y="2652369"/>
              <a:ext cx="2889846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tx1"/>
                  </a:solidFill>
                  <a:latin typeface="+mj-lt"/>
                  <a:cs typeface="Arial"/>
                </a:rPr>
                <a:t>IBM</a:t>
              </a:r>
              <a:endParaRPr lang="en-US" sz="3700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8812" y="221657"/>
            <a:ext cx="10210800" cy="442486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6708804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Single Bulleted list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and black logo&#10;&#10;Description automatically generated">
            <a:extLst>
              <a:ext uri="{FF2B5EF4-FFF2-40B4-BE49-F238E27FC236}">
                <a16:creationId xmlns:a16="http://schemas.microsoft.com/office/drawing/2014/main" id="{A14FDAC8-398B-22BE-304A-9EE36589FF6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8385" y="219944"/>
            <a:ext cx="10189853" cy="36646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08385" y="834999"/>
            <a:ext cx="10972800" cy="523384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 b="0" i="0">
                <a:latin typeface="Arial"/>
                <a:cs typeface="Arial"/>
              </a:defRPr>
            </a:lvl1pPr>
            <a:lvl2pPr marL="740664" indent="-228600">
              <a:lnSpc>
                <a:spcPct val="100000"/>
              </a:lnSpc>
              <a:defRPr sz="1800" b="0" i="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 b="0" i="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 b="0" i="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64119561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Single Bulleted list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12302C4-77E2-CE95-3EA8-3B389755DA3D}"/>
              </a:ext>
            </a:extLst>
          </p:cNvPr>
          <p:cNvGrpSpPr/>
          <p:nvPr userDrawn="1"/>
        </p:nvGrpSpPr>
        <p:grpSpPr>
          <a:xfrm>
            <a:off x="10434121" y="110332"/>
            <a:ext cx="1425575" cy="665446"/>
            <a:chOff x="7456610" y="2652369"/>
            <a:chExt cx="3129524" cy="66544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434BAEE-3A28-F884-AF96-DBBF1B69BE87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6584" y="2656095"/>
              <a:ext cx="489550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tx1"/>
                  </a:solidFill>
                  <a:latin typeface="+mj-lt"/>
                  <a:cs typeface="Arial"/>
                </a:rPr>
                <a:t>i</a:t>
              </a:r>
              <a:endParaRPr lang="en-US" sz="3700" dirty="0">
                <a:solidFill>
                  <a:schemeClr val="tx1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852D85F-08A9-37F3-2034-C9A5666FCB80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56610" y="2652369"/>
              <a:ext cx="2889846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tx1"/>
                  </a:solidFill>
                  <a:latin typeface="+mj-lt"/>
                  <a:cs typeface="Arial"/>
                </a:rPr>
                <a:t>IBM</a:t>
              </a:r>
              <a:endParaRPr lang="en-US" sz="3700" dirty="0">
                <a:solidFill>
                  <a:schemeClr val="tx1"/>
                </a:solidFill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8385" y="219944"/>
            <a:ext cx="10189853" cy="36646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08385" y="834999"/>
            <a:ext cx="10972800" cy="523384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 b="0" i="0">
                <a:latin typeface="Arial"/>
                <a:cs typeface="Arial"/>
              </a:defRPr>
            </a:lvl1pPr>
            <a:lvl2pPr marL="740664" indent="-228600">
              <a:lnSpc>
                <a:spcPct val="100000"/>
              </a:lnSpc>
              <a:defRPr sz="1800" b="0" i="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 b="0" i="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 b="0" i="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9964600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2 bulleted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and black logo&#10;&#10;Description automatically generated">
            <a:extLst>
              <a:ext uri="{FF2B5EF4-FFF2-40B4-BE49-F238E27FC236}">
                <a16:creationId xmlns:a16="http://schemas.microsoft.com/office/drawing/2014/main" id="{FF571AA8-56E7-1C80-9799-CEBC3CCEC6B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6" y="223103"/>
            <a:ext cx="10180313" cy="41563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293689" y="832103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12497083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 bulleted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3331627-CC68-639B-C277-A82A3876930D}"/>
              </a:ext>
            </a:extLst>
          </p:cNvPr>
          <p:cNvGrpSpPr/>
          <p:nvPr userDrawn="1"/>
        </p:nvGrpSpPr>
        <p:grpSpPr>
          <a:xfrm>
            <a:off x="10434121" y="110332"/>
            <a:ext cx="1425575" cy="665446"/>
            <a:chOff x="7456610" y="2652369"/>
            <a:chExt cx="3129524" cy="66544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84A6800-39C4-8499-7955-74B23768AF6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6584" y="2656095"/>
              <a:ext cx="489550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tx1"/>
                  </a:solidFill>
                  <a:latin typeface="+mj-lt"/>
                  <a:cs typeface="Arial"/>
                </a:rPr>
                <a:t>i</a:t>
              </a:r>
              <a:endParaRPr lang="en-US" sz="3700" dirty="0">
                <a:solidFill>
                  <a:schemeClr val="tx1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4C38FA7-C87C-BD18-19AE-1E3930DCF45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56610" y="2652369"/>
              <a:ext cx="2889846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tx1"/>
                  </a:solidFill>
                  <a:latin typeface="+mj-lt"/>
                  <a:cs typeface="Arial"/>
                </a:rPr>
                <a:t>IBM</a:t>
              </a:r>
              <a:endParaRPr lang="en-US" sz="3700" dirty="0">
                <a:solidFill>
                  <a:schemeClr val="tx1"/>
                </a:solidFill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6" y="223103"/>
            <a:ext cx="10180313" cy="41563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293689" y="832103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557492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DA1B650E-A408-869F-FB85-CCF621260D8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6334" y="33764"/>
            <a:ext cx="1213530" cy="71708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27302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ulleted list left, image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E404AE-3037-EA4C-8316-CDEF47086DC5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791200" y="0"/>
            <a:ext cx="6400800" cy="6858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Insert image here</a:t>
            </a:r>
          </a:p>
        </p:txBody>
      </p:sp>
      <p:pic>
        <p:nvPicPr>
          <p:cNvPr id="2" name="Picture 1" descr="A blue and black logo&#10;&#10;Description automatically generated">
            <a:extLst>
              <a:ext uri="{FF2B5EF4-FFF2-40B4-BE49-F238E27FC236}">
                <a16:creationId xmlns:a16="http://schemas.microsoft.com/office/drawing/2014/main" id="{07062911-9D4D-ECDF-5F7F-9B101CF08C6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6"/>
            <a:ext cx="5480303" cy="3881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348499" cy="5786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08233761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bulleted list left, image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E404AE-3037-EA4C-8316-CDEF47086DC5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791200" y="0"/>
            <a:ext cx="6400800" cy="6858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Insert image here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CAC47BB-0D36-2A4D-4F5A-B1A955A76DA2}"/>
              </a:ext>
            </a:extLst>
          </p:cNvPr>
          <p:cNvGrpSpPr/>
          <p:nvPr userDrawn="1"/>
        </p:nvGrpSpPr>
        <p:grpSpPr>
          <a:xfrm>
            <a:off x="10434121" y="110332"/>
            <a:ext cx="1425575" cy="665446"/>
            <a:chOff x="7456610" y="2652369"/>
            <a:chExt cx="3129524" cy="66544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E13E471-0864-9FE8-C77D-9D9E506C8A8A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6584" y="2656095"/>
              <a:ext cx="489550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tx1"/>
                  </a:solidFill>
                  <a:latin typeface="+mj-lt"/>
                  <a:cs typeface="Arial"/>
                </a:rPr>
                <a:t>i</a:t>
              </a:r>
              <a:endParaRPr lang="en-US" sz="3700" dirty="0">
                <a:solidFill>
                  <a:schemeClr val="tx1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3446C37-E660-EF10-727A-D9199FB4BE43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56610" y="2652369"/>
              <a:ext cx="2889846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tx1"/>
                  </a:solidFill>
                  <a:latin typeface="+mj-lt"/>
                  <a:cs typeface="Arial"/>
                </a:rPr>
                <a:t>IBM</a:t>
              </a:r>
              <a:endParaRPr lang="en-US" sz="3700" dirty="0">
                <a:solidFill>
                  <a:schemeClr val="tx1"/>
                </a:solidFill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6"/>
            <a:ext cx="5480303" cy="3881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348499" cy="5786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30508847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IBM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 descr="ibm_gry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4604" y="2914870"/>
            <a:ext cx="1730144" cy="70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231255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3F93212-52AA-6E42-90F9-2D18C280B9D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4" name="Picture 3" descr="A blue and black logo&#10;&#10;Description automatically generated">
            <a:extLst>
              <a:ext uri="{FF2B5EF4-FFF2-40B4-BE49-F238E27FC236}">
                <a16:creationId xmlns:a16="http://schemas.microsoft.com/office/drawing/2014/main" id="{5A228465-C92B-846F-6571-9DDB3BEE92E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876173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09A50F2-F0FB-80EB-4BEA-4F482BACDE74}"/>
              </a:ext>
            </a:extLst>
          </p:cNvPr>
          <p:cNvGrpSpPr/>
          <p:nvPr userDrawn="1"/>
        </p:nvGrpSpPr>
        <p:grpSpPr>
          <a:xfrm>
            <a:off x="10434122" y="110332"/>
            <a:ext cx="1425574" cy="665446"/>
            <a:chOff x="7456612" y="2652369"/>
            <a:chExt cx="3129522" cy="66544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66581EF-B71B-272D-F210-041535D2CA8B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6584" y="2656095"/>
              <a:ext cx="489550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31ECFE4-B819-2BA9-D1A0-0D53ECEDA988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56610" y="2652369"/>
              <a:ext cx="2889846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IBM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A3F93212-52AA-6E42-90F9-2D18C280B9D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770034513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with 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4" name="Picture 3" descr="A blue and black logo&#10;&#10;Description automatically generated">
            <a:extLst>
              <a:ext uri="{FF2B5EF4-FFF2-40B4-BE49-F238E27FC236}">
                <a16:creationId xmlns:a16="http://schemas.microsoft.com/office/drawing/2014/main" id="{CC68E60C-26FE-5573-D46A-CDA518BBA94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725379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ck with 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8F5001D-59DF-35DE-634A-078D0477655F}"/>
              </a:ext>
            </a:extLst>
          </p:cNvPr>
          <p:cNvGrpSpPr/>
          <p:nvPr userDrawn="1"/>
        </p:nvGrpSpPr>
        <p:grpSpPr>
          <a:xfrm>
            <a:off x="10434122" y="110332"/>
            <a:ext cx="1425574" cy="665446"/>
            <a:chOff x="7456612" y="2652369"/>
            <a:chExt cx="3129522" cy="66544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0C36C12-861D-0A25-AF4D-41A52EE0C4D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6584" y="2656095"/>
              <a:ext cx="489550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5D29803-7359-0D59-E94A-75591130FBAF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56610" y="2652369"/>
              <a:ext cx="2889846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IBM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</p:grp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13841640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0C2204A0-77F8-AF40-BF6C-2FB507C5818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4" name="Picture 3" descr="A blue and black logo&#10;&#10;Description automatically generated">
            <a:extLst>
              <a:ext uri="{FF2B5EF4-FFF2-40B4-BE49-F238E27FC236}">
                <a16:creationId xmlns:a16="http://schemas.microsoft.com/office/drawing/2014/main" id="{C8AD97A1-173F-12BC-27B5-811B2357594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529288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AF6D441-9CE3-578C-E671-E04D34F46230}"/>
              </a:ext>
            </a:extLst>
          </p:cNvPr>
          <p:cNvGrpSpPr/>
          <p:nvPr userDrawn="1"/>
        </p:nvGrpSpPr>
        <p:grpSpPr>
          <a:xfrm>
            <a:off x="10434122" y="110332"/>
            <a:ext cx="1425574" cy="665446"/>
            <a:chOff x="7456612" y="2652369"/>
            <a:chExt cx="3129522" cy="66544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B5EAA75-3DB0-2D94-0689-6A1F31F344B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6584" y="2656095"/>
              <a:ext cx="489550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53B848F-7890-24CE-B5FC-B8976A027E00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56610" y="2652369"/>
              <a:ext cx="2889846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IBM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</p:grp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0C2204A0-77F8-AF40-BF6C-2FB507C5818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1855762786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 bulleted lists, 1st bullet b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23103"/>
            <a:ext cx="10261309" cy="526571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400800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>
                <a:latin typeface="Arial"/>
                <a:cs typeface="Arial"/>
              </a:defRPr>
            </a:lvl1pPr>
            <a:lvl2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8418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9532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12602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 i="0" baseline="0">
                <a:latin typeface="Arial"/>
                <a:cs typeface="Arial"/>
              </a:defRPr>
            </a:lvl1pPr>
            <a:lvl2pPr marL="230706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2914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33926" indent="-22435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07098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" name="Picture 3" descr="A blue and black logo&#10;&#10;Description automatically generated">
            <a:extLst>
              <a:ext uri="{FF2B5EF4-FFF2-40B4-BE49-F238E27FC236}">
                <a16:creationId xmlns:a16="http://schemas.microsoft.com/office/drawing/2014/main" id="{DB0D9BF1-12A7-8A5A-0F9F-3AFD3E6FBFD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1573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A33B78CF-3A51-1266-DFC6-C69FCFB6350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119650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2 bulleted lists, 1st bullet b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CECF6FD-B38A-B8F9-45A4-6FF678F3C74B}"/>
              </a:ext>
            </a:extLst>
          </p:cNvPr>
          <p:cNvGrpSpPr/>
          <p:nvPr userDrawn="1"/>
        </p:nvGrpSpPr>
        <p:grpSpPr>
          <a:xfrm>
            <a:off x="10434121" y="110332"/>
            <a:ext cx="1425575" cy="665446"/>
            <a:chOff x="7456610" y="2652369"/>
            <a:chExt cx="3129524" cy="66544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AD8C30A-BF17-9A4E-63DE-DF98AC8D0831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6584" y="2656095"/>
              <a:ext cx="489550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tx1"/>
                  </a:solidFill>
                  <a:latin typeface="+mj-lt"/>
                  <a:cs typeface="Arial"/>
                </a:rPr>
                <a:t>i</a:t>
              </a:r>
              <a:endParaRPr lang="en-US" sz="3700" dirty="0">
                <a:solidFill>
                  <a:schemeClr val="tx1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8D9F9C0-1C15-3A93-2CAB-77A1A2B9E689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56610" y="2652369"/>
              <a:ext cx="2889846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tx1"/>
                  </a:solidFill>
                  <a:latin typeface="+mj-lt"/>
                  <a:cs typeface="Arial"/>
                </a:rPr>
                <a:t>IBM</a:t>
              </a:r>
              <a:endParaRPr lang="en-US" sz="3700" dirty="0">
                <a:solidFill>
                  <a:schemeClr val="tx1"/>
                </a:solidFill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23103"/>
            <a:ext cx="10261309" cy="526571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400800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>
                <a:latin typeface="Arial"/>
                <a:cs typeface="Arial"/>
              </a:defRPr>
            </a:lvl1pPr>
            <a:lvl2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8418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9532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12602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 i="0" baseline="0">
                <a:latin typeface="Arial"/>
                <a:cs typeface="Arial"/>
              </a:defRPr>
            </a:lvl1pPr>
            <a:lvl2pPr marL="230706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2914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33926" indent="-22435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07098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21940075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title bar &amp; image &amp; black inser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-2" y="-1501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6853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67BE2597-090E-994C-8A4C-1B9CD4D51AF4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6073A81-F155-674F-A008-156E5E806C9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8698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7" name="Picture 6" descr="A blue and black logo&#10;&#10;Description automatically generated">
            <a:extLst>
              <a:ext uri="{FF2B5EF4-FFF2-40B4-BE49-F238E27FC236}">
                <a16:creationId xmlns:a16="http://schemas.microsoft.com/office/drawing/2014/main" id="{427BA538-D0D4-2697-AC64-B3295C17311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654924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ck title bar &amp; image &amp; black inser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-2" y="-1501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6853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67BE2597-090E-994C-8A4C-1B9CD4D51AF4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6073A81-F155-674F-A008-156E5E806C9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8698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7" name="Picture 6" descr="A blue and black logo&#10;&#10;Description automatically generated">
            <a:extLst>
              <a:ext uri="{FF2B5EF4-FFF2-40B4-BE49-F238E27FC236}">
                <a16:creationId xmlns:a16="http://schemas.microsoft.com/office/drawing/2014/main" id="{427BA538-D0D4-2697-AC64-B3295C17311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B2F62DEF-C695-2786-B35F-7C1E51A5926F}"/>
              </a:ext>
            </a:extLst>
          </p:cNvPr>
          <p:cNvGrpSpPr/>
          <p:nvPr userDrawn="1"/>
        </p:nvGrpSpPr>
        <p:grpSpPr>
          <a:xfrm>
            <a:off x="10434122" y="110332"/>
            <a:ext cx="1425574" cy="665446"/>
            <a:chOff x="7456612" y="2652369"/>
            <a:chExt cx="3129522" cy="66544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8EA9FD3-805D-5C53-96BD-F5D927D64C8F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6584" y="2656095"/>
              <a:ext cx="489550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96F858A-7235-3432-CA26-53259499EB84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56610" y="2652369"/>
              <a:ext cx="2889846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IBM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48434765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ck title bar &amp; image &amp; black inser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0" y="-2189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6855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1B30FB2-6C47-774D-B329-4B3536A0C5B5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72198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A8F1C1F-BCF4-E340-8E09-158FE4A3E16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7106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8" name="Picture 7" descr="A blue and black logo&#10;&#10;Description automatically generated">
            <a:extLst>
              <a:ext uri="{FF2B5EF4-FFF2-40B4-BE49-F238E27FC236}">
                <a16:creationId xmlns:a16="http://schemas.microsoft.com/office/drawing/2014/main" id="{34906EC3-A3EA-96FD-E9EA-8765BAC05B4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800167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title bar &amp; image &amp; black inser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0" y="0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6855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1B30FB2-6C47-774D-B329-4B3536A0C5B5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72198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A8F1C1F-BCF4-E340-8E09-158FE4A3E16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7106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FBF3D68-7377-58C7-7BB3-F949F254C4DA}"/>
              </a:ext>
            </a:extLst>
          </p:cNvPr>
          <p:cNvGrpSpPr/>
          <p:nvPr userDrawn="1"/>
        </p:nvGrpSpPr>
        <p:grpSpPr>
          <a:xfrm>
            <a:off x="10434122" y="110332"/>
            <a:ext cx="1425574" cy="665446"/>
            <a:chOff x="7456612" y="2652369"/>
            <a:chExt cx="3129522" cy="66544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B3AAA65-25FE-139C-5249-EED96CE3CF4F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6584" y="2656095"/>
              <a:ext cx="489550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5255207-B581-0E67-26E9-66EC8F7ED8C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56610" y="2652369"/>
              <a:ext cx="2889846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IBM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72448228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ck title bar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5">
            <a:extLst>
              <a:ext uri="{FF2B5EF4-FFF2-40B4-BE49-F238E27FC236}">
                <a16:creationId xmlns:a16="http://schemas.microsoft.com/office/drawing/2014/main" id="{4B73CFD5-0323-6C48-B201-6204E629B9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-1"/>
            <a:ext cx="12191999" cy="1056070"/>
          </a:xfrm>
          <a:solidFill>
            <a:schemeClr val="tx1"/>
          </a:solidFill>
        </p:spPr>
        <p:txBody>
          <a:bodyPr lIns="304792" tIns="268217" rIns="304792" bIns="304792"/>
          <a:lstStyle>
            <a:lvl1pPr>
              <a:defRPr sz="28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-1" y="1056069"/>
            <a:ext cx="12192001" cy="5801931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5103173-E8DB-D32C-0379-E7184DFA10B6}"/>
              </a:ext>
            </a:extLst>
          </p:cNvPr>
          <p:cNvGrpSpPr/>
          <p:nvPr userDrawn="1"/>
        </p:nvGrpSpPr>
        <p:grpSpPr>
          <a:xfrm>
            <a:off x="10434122" y="110332"/>
            <a:ext cx="1425574" cy="665446"/>
            <a:chOff x="7456612" y="2652369"/>
            <a:chExt cx="3129522" cy="66544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7D3205F-E6B3-C022-AD55-4487613581F0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6584" y="2656095"/>
              <a:ext cx="489550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508DA6C-145D-1254-F90F-4AB79D6D45BB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56610" y="2652369"/>
              <a:ext cx="2889846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IBM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76637654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ck title bar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5">
            <a:extLst>
              <a:ext uri="{FF2B5EF4-FFF2-40B4-BE49-F238E27FC236}">
                <a16:creationId xmlns:a16="http://schemas.microsoft.com/office/drawing/2014/main" id="{4B73CFD5-0323-6C48-B201-6204E629B9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-1"/>
            <a:ext cx="12192001" cy="1056070"/>
          </a:xfrm>
          <a:solidFill>
            <a:schemeClr val="tx1"/>
          </a:solidFill>
        </p:spPr>
        <p:txBody>
          <a:bodyPr lIns="304792" tIns="268217" rIns="304792" bIns="304792"/>
          <a:lstStyle>
            <a:lvl1pPr>
              <a:defRPr sz="28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pic>
        <p:nvPicPr>
          <p:cNvPr id="2" name="Picture 1" descr="A blue and black logo&#10;&#10;Description automatically generated">
            <a:extLst>
              <a:ext uri="{FF2B5EF4-FFF2-40B4-BE49-F238E27FC236}">
                <a16:creationId xmlns:a16="http://schemas.microsoft.com/office/drawing/2014/main" id="{DF99B876-C749-CF7A-27AC-AFC29EE2EE9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-1" y="1056069"/>
            <a:ext cx="12192001" cy="5801931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919689622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6126480" y="0"/>
            <a:ext cx="3044952" cy="342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9171432" y="0"/>
            <a:ext cx="3054096" cy="3429000"/>
          </a:xfrm>
          <a:prstGeom prst="rect">
            <a:avLst/>
          </a:prstGeom>
          <a:solidFill>
            <a:srgbClr val="061F80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6126480" y="3429000"/>
            <a:ext cx="6099048" cy="3429000"/>
          </a:xfrm>
          <a:prstGeom prst="rect">
            <a:avLst/>
          </a:prstGeom>
          <a:solidFill>
            <a:srgbClr val="0530AD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8F83DBD2-00A3-854E-96F6-5E38FF4C0458}"/>
              </a:ext>
            </a:extLst>
          </p:cNvPr>
          <p:cNvSpPr txBox="1">
            <a:spLocks/>
          </p:cNvSpPr>
          <p:nvPr userDrawn="1"/>
        </p:nvSpPr>
        <p:spPr>
          <a:xfrm>
            <a:off x="310897" y="219456"/>
            <a:ext cx="5480303" cy="3881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dirty="0"/>
              <a:t>Click to edit Slide Title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AA9F01EB-A423-5742-9F6B-9BD2B204E81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348499" cy="5786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65037649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6131052" y="-1"/>
            <a:ext cx="3044952" cy="342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9181881" y="-1"/>
            <a:ext cx="3054096" cy="3429000"/>
          </a:xfrm>
          <a:prstGeom prst="rect">
            <a:avLst/>
          </a:prstGeom>
          <a:solidFill>
            <a:srgbClr val="061F80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6126480" y="3429000"/>
            <a:ext cx="6099048" cy="3429000"/>
          </a:xfrm>
          <a:prstGeom prst="rect">
            <a:avLst/>
          </a:prstGeom>
          <a:solidFill>
            <a:srgbClr val="0530AD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2C2BC28-3D8F-4848-85C9-A1B154F68C80}"/>
              </a:ext>
            </a:extLst>
          </p:cNvPr>
          <p:cNvSpPr/>
          <p:nvPr userDrawn="1"/>
        </p:nvSpPr>
        <p:spPr>
          <a:xfrm>
            <a:off x="0" y="-1"/>
            <a:ext cx="6126480" cy="6858001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6D1B323F-CBFC-9F4D-B6C1-905775A4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7" y="219456"/>
            <a:ext cx="5477256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D0A69A66-003D-5B41-8BAF-49BF0C0C8DC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10896" y="832104"/>
            <a:ext cx="5477256" cy="560320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ED73F77-936A-0D42-BF6B-FA42F36D0C9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1960885718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title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3429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" name="Picture 3" descr="A black and white logo&#10;&#10;Description automatically generated">
            <a:extLst>
              <a:ext uri="{FF2B5EF4-FFF2-40B4-BE49-F238E27FC236}">
                <a16:creationId xmlns:a16="http://schemas.microsoft.com/office/drawing/2014/main" id="{EAB59F22-63CC-4768-E836-A0B001D359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404" y="86261"/>
            <a:ext cx="1292265" cy="733252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C6D397-596E-9041-B49E-7725CFE5144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946340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Single Bulleted list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7A43E6A9-0034-D1A0-F9BA-2CB5F14650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8385" y="219944"/>
            <a:ext cx="10189853" cy="36646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08385" y="834999"/>
            <a:ext cx="10972800" cy="523384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 b="0" i="0">
                <a:latin typeface="Arial"/>
                <a:cs typeface="Arial"/>
              </a:defRPr>
            </a:lvl1pPr>
            <a:lvl2pPr marL="740664" indent="-228600">
              <a:lnSpc>
                <a:spcPct val="100000"/>
              </a:lnSpc>
              <a:defRPr sz="1800" b="0" i="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 b="0" i="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 b="0" i="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28290429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Large title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3429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C6D397-596E-9041-B49E-7725CFE5144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74FEB824-21AB-3145-A3C7-4ADA36A4BA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117032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Large title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3429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8BA616A4-C36A-B95E-9391-9B7E2C0F1F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C6D397-596E-9041-B49E-7725CFE5144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487654229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Large title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3429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C6D397-596E-9041-B49E-7725CFE5144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D27ACF1B-469A-3FCA-68DF-9F5527E4D2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049363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text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174AF19-2F04-CE44-8699-ED2DE424CB45}"/>
              </a:ext>
            </a:extLst>
          </p:cNvPr>
          <p:cNvSpPr/>
          <p:nvPr userDrawn="1"/>
        </p:nvSpPr>
        <p:spPr>
          <a:xfrm>
            <a:off x="0" y="-1"/>
            <a:ext cx="12192000" cy="342899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17" name="Picture 16" descr="A black and white logo&#10;&#10;Description automatically generated">
            <a:extLst>
              <a:ext uri="{FF2B5EF4-FFF2-40B4-BE49-F238E27FC236}">
                <a16:creationId xmlns:a16="http://schemas.microsoft.com/office/drawing/2014/main" id="{810DA460-CE90-2827-09D3-0672C3C315A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404" y="86261"/>
            <a:ext cx="1292265" cy="733252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DBEE715-5791-F048-9416-49E98CD6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71611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74EF8AF-37E2-414C-A114-F7420B0077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896" y="832104"/>
            <a:ext cx="11041466" cy="2357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20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D711F6-2D4A-5F48-841F-7D3D77D9EC8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79152225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with text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174AF19-2F04-CE44-8699-ED2DE424CB45}"/>
              </a:ext>
            </a:extLst>
          </p:cNvPr>
          <p:cNvSpPr/>
          <p:nvPr userDrawn="1"/>
        </p:nvSpPr>
        <p:spPr>
          <a:xfrm>
            <a:off x="0" y="-1"/>
            <a:ext cx="12192000" cy="342899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DBEE715-5791-F048-9416-49E98CD6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71611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74EF8AF-37E2-414C-A114-F7420B0077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896" y="832104"/>
            <a:ext cx="11041466" cy="2357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20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D711F6-2D4A-5F48-841F-7D3D77D9EC8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61EBB3C9-F565-1B74-21D3-03B85EA72C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56125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with text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174AF19-2F04-CE44-8699-ED2DE424CB45}"/>
              </a:ext>
            </a:extLst>
          </p:cNvPr>
          <p:cNvSpPr/>
          <p:nvPr userDrawn="1"/>
        </p:nvSpPr>
        <p:spPr>
          <a:xfrm>
            <a:off x="0" y="-1"/>
            <a:ext cx="12192000" cy="342899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DBEE715-5791-F048-9416-49E98CD6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71611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74EF8AF-37E2-414C-A114-F7420B0077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896" y="832104"/>
            <a:ext cx="11041466" cy="2357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20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D711F6-2D4A-5F48-841F-7D3D77D9EC8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E7A34A3B-DAD6-8340-9A21-8F1B221CF5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251891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with text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174AF19-2F04-CE44-8699-ED2DE424CB45}"/>
              </a:ext>
            </a:extLst>
          </p:cNvPr>
          <p:cNvSpPr/>
          <p:nvPr userDrawn="1"/>
        </p:nvSpPr>
        <p:spPr>
          <a:xfrm>
            <a:off x="0" y="-1"/>
            <a:ext cx="12192000" cy="342899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02B12783-095D-B053-B0E7-EB2459705CC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DBEE715-5791-F048-9416-49E98CD6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71611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74EF8AF-37E2-414C-A114-F7420B0077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896" y="832104"/>
            <a:ext cx="11041466" cy="2357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20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D711F6-2D4A-5F48-841F-7D3D77D9EC8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668012152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; title &amp; others - image or text remainder image or bulleted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5"/>
            <a:ext cx="6096000" cy="3429001"/>
          </a:xfrm>
          <a:solidFill>
            <a:srgbClr val="0530AD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6083809" y="0"/>
            <a:ext cx="3044952" cy="342899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92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8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70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9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522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9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3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730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6077713" y="3424673"/>
            <a:ext cx="6095998" cy="3429002"/>
          </a:xfrm>
          <a:prstGeom prst="rect">
            <a:avLst/>
          </a:prstGeom>
          <a:solidFill>
            <a:srgbClr val="061F80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92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8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70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9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522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9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3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730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1" y="3429001"/>
            <a:ext cx="6095999" cy="3429000"/>
          </a:xfrm>
          <a:prstGeom prst="rect">
            <a:avLst/>
          </a:prstGeom>
          <a:solidFill>
            <a:schemeClr val="tx1"/>
          </a:solidFill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92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8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70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9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522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9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3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730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9125712" y="-5"/>
            <a:ext cx="3054096" cy="3428998"/>
          </a:xfrm>
          <a:prstGeom prst="rect">
            <a:avLst/>
          </a:prstGeom>
          <a:solidFill>
            <a:srgbClr val="0530AD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92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8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70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9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522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9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3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730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23ADD54-6398-4141-8062-DF36139F6FB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1707027068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3E2FD141-8134-F3DB-E476-8FADEF4ACE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79F3420-6D52-3D30-094D-4B781CE6D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12726059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19D4075E-60E0-45EE-94F9-39ED7AE3312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31821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61" Type="http://schemas.openxmlformats.org/officeDocument/2006/relationships/theme" Target="../theme/theme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73.xml"/><Relationship Id="rId18" Type="http://schemas.openxmlformats.org/officeDocument/2006/relationships/slideLayout" Target="../slideLayouts/slideLayout78.xml"/><Relationship Id="rId26" Type="http://schemas.openxmlformats.org/officeDocument/2006/relationships/slideLayout" Target="../slideLayouts/slideLayout86.xml"/><Relationship Id="rId39" Type="http://schemas.openxmlformats.org/officeDocument/2006/relationships/slideLayout" Target="../slideLayouts/slideLayout99.xml"/><Relationship Id="rId21" Type="http://schemas.openxmlformats.org/officeDocument/2006/relationships/slideLayout" Target="../slideLayouts/slideLayout81.xml"/><Relationship Id="rId34" Type="http://schemas.openxmlformats.org/officeDocument/2006/relationships/slideLayout" Target="../slideLayouts/slideLayout94.xml"/><Relationship Id="rId7" Type="http://schemas.openxmlformats.org/officeDocument/2006/relationships/slideLayout" Target="../slideLayouts/slideLayout67.xml"/><Relationship Id="rId12" Type="http://schemas.openxmlformats.org/officeDocument/2006/relationships/slideLayout" Target="../slideLayouts/slideLayout72.xml"/><Relationship Id="rId17" Type="http://schemas.openxmlformats.org/officeDocument/2006/relationships/slideLayout" Target="../slideLayouts/slideLayout77.xml"/><Relationship Id="rId25" Type="http://schemas.openxmlformats.org/officeDocument/2006/relationships/slideLayout" Target="../slideLayouts/slideLayout85.xml"/><Relationship Id="rId33" Type="http://schemas.openxmlformats.org/officeDocument/2006/relationships/slideLayout" Target="../slideLayouts/slideLayout93.xml"/><Relationship Id="rId38" Type="http://schemas.openxmlformats.org/officeDocument/2006/relationships/slideLayout" Target="../slideLayouts/slideLayout98.xml"/><Relationship Id="rId2" Type="http://schemas.openxmlformats.org/officeDocument/2006/relationships/slideLayout" Target="../slideLayouts/slideLayout62.xml"/><Relationship Id="rId16" Type="http://schemas.openxmlformats.org/officeDocument/2006/relationships/slideLayout" Target="../slideLayouts/slideLayout76.xml"/><Relationship Id="rId20" Type="http://schemas.openxmlformats.org/officeDocument/2006/relationships/slideLayout" Target="../slideLayouts/slideLayout80.xml"/><Relationship Id="rId29" Type="http://schemas.openxmlformats.org/officeDocument/2006/relationships/slideLayout" Target="../slideLayouts/slideLayout89.xml"/><Relationship Id="rId1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6.xml"/><Relationship Id="rId11" Type="http://schemas.openxmlformats.org/officeDocument/2006/relationships/slideLayout" Target="../slideLayouts/slideLayout71.xml"/><Relationship Id="rId24" Type="http://schemas.openxmlformats.org/officeDocument/2006/relationships/slideLayout" Target="../slideLayouts/slideLayout84.xml"/><Relationship Id="rId32" Type="http://schemas.openxmlformats.org/officeDocument/2006/relationships/slideLayout" Target="../slideLayouts/slideLayout92.xml"/><Relationship Id="rId37" Type="http://schemas.openxmlformats.org/officeDocument/2006/relationships/slideLayout" Target="../slideLayouts/slideLayout97.xml"/><Relationship Id="rId40" Type="http://schemas.openxmlformats.org/officeDocument/2006/relationships/theme" Target="../theme/theme2.xml"/><Relationship Id="rId5" Type="http://schemas.openxmlformats.org/officeDocument/2006/relationships/slideLayout" Target="../slideLayouts/slideLayout65.xml"/><Relationship Id="rId15" Type="http://schemas.openxmlformats.org/officeDocument/2006/relationships/slideLayout" Target="../slideLayouts/slideLayout75.xml"/><Relationship Id="rId23" Type="http://schemas.openxmlformats.org/officeDocument/2006/relationships/slideLayout" Target="../slideLayouts/slideLayout83.xml"/><Relationship Id="rId28" Type="http://schemas.openxmlformats.org/officeDocument/2006/relationships/slideLayout" Target="../slideLayouts/slideLayout88.xml"/><Relationship Id="rId36" Type="http://schemas.openxmlformats.org/officeDocument/2006/relationships/slideLayout" Target="../slideLayouts/slideLayout96.xml"/><Relationship Id="rId10" Type="http://schemas.openxmlformats.org/officeDocument/2006/relationships/slideLayout" Target="../slideLayouts/slideLayout70.xml"/><Relationship Id="rId19" Type="http://schemas.openxmlformats.org/officeDocument/2006/relationships/slideLayout" Target="../slideLayouts/slideLayout79.xml"/><Relationship Id="rId31" Type="http://schemas.openxmlformats.org/officeDocument/2006/relationships/slideLayout" Target="../slideLayouts/slideLayout91.xml"/><Relationship Id="rId4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9.xml"/><Relationship Id="rId14" Type="http://schemas.openxmlformats.org/officeDocument/2006/relationships/slideLayout" Target="../slideLayouts/slideLayout74.xml"/><Relationship Id="rId22" Type="http://schemas.openxmlformats.org/officeDocument/2006/relationships/slideLayout" Target="../slideLayouts/slideLayout82.xml"/><Relationship Id="rId27" Type="http://schemas.openxmlformats.org/officeDocument/2006/relationships/slideLayout" Target="../slideLayouts/slideLayout87.xml"/><Relationship Id="rId30" Type="http://schemas.openxmlformats.org/officeDocument/2006/relationships/slideLayout" Target="../slideLayouts/slideLayout90.xml"/><Relationship Id="rId35" Type="http://schemas.openxmlformats.org/officeDocument/2006/relationships/slideLayout" Target="../slideLayouts/slideLayout95.xml"/><Relationship Id="rId8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7.xml"/><Relationship Id="rId13" Type="http://schemas.openxmlformats.org/officeDocument/2006/relationships/slideLayout" Target="../slideLayouts/slideLayout112.xml"/><Relationship Id="rId18" Type="http://schemas.openxmlformats.org/officeDocument/2006/relationships/slideLayout" Target="../slideLayouts/slideLayout117.xml"/><Relationship Id="rId3" Type="http://schemas.openxmlformats.org/officeDocument/2006/relationships/slideLayout" Target="../slideLayouts/slideLayout102.xml"/><Relationship Id="rId21" Type="http://schemas.openxmlformats.org/officeDocument/2006/relationships/slideLayout" Target="../slideLayouts/slideLayout120.xml"/><Relationship Id="rId7" Type="http://schemas.openxmlformats.org/officeDocument/2006/relationships/slideLayout" Target="../slideLayouts/slideLayout106.xml"/><Relationship Id="rId12" Type="http://schemas.openxmlformats.org/officeDocument/2006/relationships/slideLayout" Target="../slideLayouts/slideLayout111.xml"/><Relationship Id="rId17" Type="http://schemas.openxmlformats.org/officeDocument/2006/relationships/slideLayout" Target="../slideLayouts/slideLayout116.xml"/><Relationship Id="rId2" Type="http://schemas.openxmlformats.org/officeDocument/2006/relationships/slideLayout" Target="../slideLayouts/slideLayout101.xml"/><Relationship Id="rId16" Type="http://schemas.openxmlformats.org/officeDocument/2006/relationships/slideLayout" Target="../slideLayouts/slideLayout115.xml"/><Relationship Id="rId20" Type="http://schemas.openxmlformats.org/officeDocument/2006/relationships/slideLayout" Target="../slideLayouts/slideLayout119.xml"/><Relationship Id="rId1" Type="http://schemas.openxmlformats.org/officeDocument/2006/relationships/slideLayout" Target="../slideLayouts/slideLayout100.xml"/><Relationship Id="rId6" Type="http://schemas.openxmlformats.org/officeDocument/2006/relationships/slideLayout" Target="../slideLayouts/slideLayout105.xml"/><Relationship Id="rId11" Type="http://schemas.openxmlformats.org/officeDocument/2006/relationships/slideLayout" Target="../slideLayouts/slideLayout110.xml"/><Relationship Id="rId24" Type="http://schemas.openxmlformats.org/officeDocument/2006/relationships/image" Target="../media/image18.png"/><Relationship Id="rId5" Type="http://schemas.openxmlformats.org/officeDocument/2006/relationships/slideLayout" Target="../slideLayouts/slideLayout104.xml"/><Relationship Id="rId15" Type="http://schemas.openxmlformats.org/officeDocument/2006/relationships/slideLayout" Target="../slideLayouts/slideLayout114.xml"/><Relationship Id="rId23" Type="http://schemas.openxmlformats.org/officeDocument/2006/relationships/image" Target="../media/image17.png"/><Relationship Id="rId10" Type="http://schemas.openxmlformats.org/officeDocument/2006/relationships/slideLayout" Target="../slideLayouts/slideLayout109.xml"/><Relationship Id="rId19" Type="http://schemas.openxmlformats.org/officeDocument/2006/relationships/slideLayout" Target="../slideLayouts/slideLayout118.xml"/><Relationship Id="rId4" Type="http://schemas.openxmlformats.org/officeDocument/2006/relationships/slideLayout" Target="../slideLayouts/slideLayout103.xml"/><Relationship Id="rId9" Type="http://schemas.openxmlformats.org/officeDocument/2006/relationships/slideLayout" Target="../slideLayouts/slideLayout108.xml"/><Relationship Id="rId14" Type="http://schemas.openxmlformats.org/officeDocument/2006/relationships/slideLayout" Target="../slideLayouts/slideLayout113.xml"/><Relationship Id="rId22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3.xml"/><Relationship Id="rId18" Type="http://schemas.openxmlformats.org/officeDocument/2006/relationships/slideLayout" Target="../slideLayouts/slideLayout138.xml"/><Relationship Id="rId26" Type="http://schemas.openxmlformats.org/officeDocument/2006/relationships/slideLayout" Target="../slideLayouts/slideLayout146.xml"/><Relationship Id="rId39" Type="http://schemas.openxmlformats.org/officeDocument/2006/relationships/slideLayout" Target="../slideLayouts/slideLayout159.xml"/><Relationship Id="rId21" Type="http://schemas.openxmlformats.org/officeDocument/2006/relationships/slideLayout" Target="../slideLayouts/slideLayout141.xml"/><Relationship Id="rId34" Type="http://schemas.openxmlformats.org/officeDocument/2006/relationships/slideLayout" Target="../slideLayouts/slideLayout154.xml"/><Relationship Id="rId42" Type="http://schemas.openxmlformats.org/officeDocument/2006/relationships/slideLayout" Target="../slideLayouts/slideLayout162.xml"/><Relationship Id="rId47" Type="http://schemas.openxmlformats.org/officeDocument/2006/relationships/slideLayout" Target="../slideLayouts/slideLayout167.xml"/><Relationship Id="rId50" Type="http://schemas.openxmlformats.org/officeDocument/2006/relationships/slideLayout" Target="../slideLayouts/slideLayout170.xml"/><Relationship Id="rId55" Type="http://schemas.openxmlformats.org/officeDocument/2006/relationships/theme" Target="../theme/theme4.xml"/><Relationship Id="rId7" Type="http://schemas.openxmlformats.org/officeDocument/2006/relationships/slideLayout" Target="../slideLayouts/slideLayout127.xml"/><Relationship Id="rId2" Type="http://schemas.openxmlformats.org/officeDocument/2006/relationships/slideLayout" Target="../slideLayouts/slideLayout122.xml"/><Relationship Id="rId16" Type="http://schemas.openxmlformats.org/officeDocument/2006/relationships/slideLayout" Target="../slideLayouts/slideLayout136.xml"/><Relationship Id="rId29" Type="http://schemas.openxmlformats.org/officeDocument/2006/relationships/slideLayout" Target="../slideLayouts/slideLayout149.xml"/><Relationship Id="rId11" Type="http://schemas.openxmlformats.org/officeDocument/2006/relationships/slideLayout" Target="../slideLayouts/slideLayout131.xml"/><Relationship Id="rId24" Type="http://schemas.openxmlformats.org/officeDocument/2006/relationships/slideLayout" Target="../slideLayouts/slideLayout144.xml"/><Relationship Id="rId32" Type="http://schemas.openxmlformats.org/officeDocument/2006/relationships/slideLayout" Target="../slideLayouts/slideLayout152.xml"/><Relationship Id="rId37" Type="http://schemas.openxmlformats.org/officeDocument/2006/relationships/slideLayout" Target="../slideLayouts/slideLayout157.xml"/><Relationship Id="rId40" Type="http://schemas.openxmlformats.org/officeDocument/2006/relationships/slideLayout" Target="../slideLayouts/slideLayout160.xml"/><Relationship Id="rId45" Type="http://schemas.openxmlformats.org/officeDocument/2006/relationships/slideLayout" Target="../slideLayouts/slideLayout165.xml"/><Relationship Id="rId53" Type="http://schemas.openxmlformats.org/officeDocument/2006/relationships/slideLayout" Target="../slideLayouts/slideLayout173.xml"/><Relationship Id="rId5" Type="http://schemas.openxmlformats.org/officeDocument/2006/relationships/slideLayout" Target="../slideLayouts/slideLayout125.xml"/><Relationship Id="rId10" Type="http://schemas.openxmlformats.org/officeDocument/2006/relationships/slideLayout" Target="../slideLayouts/slideLayout130.xml"/><Relationship Id="rId19" Type="http://schemas.openxmlformats.org/officeDocument/2006/relationships/slideLayout" Target="../slideLayouts/slideLayout139.xml"/><Relationship Id="rId31" Type="http://schemas.openxmlformats.org/officeDocument/2006/relationships/slideLayout" Target="../slideLayouts/slideLayout151.xml"/><Relationship Id="rId44" Type="http://schemas.openxmlformats.org/officeDocument/2006/relationships/slideLayout" Target="../slideLayouts/slideLayout164.xml"/><Relationship Id="rId52" Type="http://schemas.openxmlformats.org/officeDocument/2006/relationships/slideLayout" Target="../slideLayouts/slideLayout172.xml"/><Relationship Id="rId4" Type="http://schemas.openxmlformats.org/officeDocument/2006/relationships/slideLayout" Target="../slideLayouts/slideLayout124.xml"/><Relationship Id="rId9" Type="http://schemas.openxmlformats.org/officeDocument/2006/relationships/slideLayout" Target="../slideLayouts/slideLayout129.xml"/><Relationship Id="rId14" Type="http://schemas.openxmlformats.org/officeDocument/2006/relationships/slideLayout" Target="../slideLayouts/slideLayout134.xml"/><Relationship Id="rId22" Type="http://schemas.openxmlformats.org/officeDocument/2006/relationships/slideLayout" Target="../slideLayouts/slideLayout142.xml"/><Relationship Id="rId27" Type="http://schemas.openxmlformats.org/officeDocument/2006/relationships/slideLayout" Target="../slideLayouts/slideLayout147.xml"/><Relationship Id="rId30" Type="http://schemas.openxmlformats.org/officeDocument/2006/relationships/slideLayout" Target="../slideLayouts/slideLayout150.xml"/><Relationship Id="rId35" Type="http://schemas.openxmlformats.org/officeDocument/2006/relationships/slideLayout" Target="../slideLayouts/slideLayout155.xml"/><Relationship Id="rId43" Type="http://schemas.openxmlformats.org/officeDocument/2006/relationships/slideLayout" Target="../slideLayouts/slideLayout163.xml"/><Relationship Id="rId48" Type="http://schemas.openxmlformats.org/officeDocument/2006/relationships/slideLayout" Target="../slideLayouts/slideLayout168.xml"/><Relationship Id="rId8" Type="http://schemas.openxmlformats.org/officeDocument/2006/relationships/slideLayout" Target="../slideLayouts/slideLayout128.xml"/><Relationship Id="rId51" Type="http://schemas.openxmlformats.org/officeDocument/2006/relationships/slideLayout" Target="../slideLayouts/slideLayout171.xml"/><Relationship Id="rId3" Type="http://schemas.openxmlformats.org/officeDocument/2006/relationships/slideLayout" Target="../slideLayouts/slideLayout123.xml"/><Relationship Id="rId12" Type="http://schemas.openxmlformats.org/officeDocument/2006/relationships/slideLayout" Target="../slideLayouts/slideLayout132.xml"/><Relationship Id="rId17" Type="http://schemas.openxmlformats.org/officeDocument/2006/relationships/slideLayout" Target="../slideLayouts/slideLayout137.xml"/><Relationship Id="rId25" Type="http://schemas.openxmlformats.org/officeDocument/2006/relationships/slideLayout" Target="../slideLayouts/slideLayout145.xml"/><Relationship Id="rId33" Type="http://schemas.openxmlformats.org/officeDocument/2006/relationships/slideLayout" Target="../slideLayouts/slideLayout153.xml"/><Relationship Id="rId38" Type="http://schemas.openxmlformats.org/officeDocument/2006/relationships/slideLayout" Target="../slideLayouts/slideLayout158.xml"/><Relationship Id="rId46" Type="http://schemas.openxmlformats.org/officeDocument/2006/relationships/slideLayout" Target="../slideLayouts/slideLayout166.xml"/><Relationship Id="rId20" Type="http://schemas.openxmlformats.org/officeDocument/2006/relationships/slideLayout" Target="../slideLayouts/slideLayout140.xml"/><Relationship Id="rId41" Type="http://schemas.openxmlformats.org/officeDocument/2006/relationships/slideLayout" Target="../slideLayouts/slideLayout161.xml"/><Relationship Id="rId54" Type="http://schemas.openxmlformats.org/officeDocument/2006/relationships/slideLayout" Target="../slideLayouts/slideLayout174.xml"/><Relationship Id="rId1" Type="http://schemas.openxmlformats.org/officeDocument/2006/relationships/slideLayout" Target="../slideLayouts/slideLayout121.xml"/><Relationship Id="rId6" Type="http://schemas.openxmlformats.org/officeDocument/2006/relationships/slideLayout" Target="../slideLayouts/slideLayout126.xml"/><Relationship Id="rId15" Type="http://schemas.openxmlformats.org/officeDocument/2006/relationships/slideLayout" Target="../slideLayouts/slideLayout135.xml"/><Relationship Id="rId23" Type="http://schemas.openxmlformats.org/officeDocument/2006/relationships/slideLayout" Target="../slideLayouts/slideLayout143.xml"/><Relationship Id="rId28" Type="http://schemas.openxmlformats.org/officeDocument/2006/relationships/slideLayout" Target="../slideLayouts/slideLayout148.xml"/><Relationship Id="rId36" Type="http://schemas.openxmlformats.org/officeDocument/2006/relationships/slideLayout" Target="../slideLayouts/slideLayout156.xml"/><Relationship Id="rId49" Type="http://schemas.openxmlformats.org/officeDocument/2006/relationships/slideLayout" Target="../slideLayouts/slideLayout16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le Placeholder 3">
            <a:extLst>
              <a:ext uri="{FF2B5EF4-FFF2-40B4-BE49-F238E27FC236}">
                <a16:creationId xmlns:a16="http://schemas.microsoft.com/office/drawing/2014/main" id="{FD422022-6CDA-8D45-8A8C-3AD6BBA65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805" y="173339"/>
            <a:ext cx="10515600" cy="4137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2D2955A-E0A9-C941-9DDE-22306C61263F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/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4136885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653" r:id="rId1"/>
    <p:sldLayoutId id="2147486677" r:id="rId2"/>
    <p:sldLayoutId id="2147486618" r:id="rId3"/>
    <p:sldLayoutId id="2147486678" r:id="rId4"/>
    <p:sldLayoutId id="2147486654" r:id="rId5"/>
    <p:sldLayoutId id="2147486641" r:id="rId6"/>
    <p:sldLayoutId id="2147486679" r:id="rId7"/>
    <p:sldLayoutId id="2147486655" r:id="rId8"/>
    <p:sldLayoutId id="2147486619" r:id="rId9"/>
    <p:sldLayoutId id="2147486680" r:id="rId10"/>
    <p:sldLayoutId id="2147486656" r:id="rId11"/>
    <p:sldLayoutId id="2147486620" r:id="rId12"/>
    <p:sldLayoutId id="2147486681" r:id="rId13"/>
    <p:sldLayoutId id="2147486657" r:id="rId14"/>
    <p:sldLayoutId id="2147486621" r:id="rId15"/>
    <p:sldLayoutId id="2147486682" r:id="rId16"/>
    <p:sldLayoutId id="2147486658" r:id="rId17"/>
    <p:sldLayoutId id="2147486622" r:id="rId18"/>
    <p:sldLayoutId id="2147486683" r:id="rId19"/>
    <p:sldLayoutId id="2147486659" r:id="rId20"/>
    <p:sldLayoutId id="2147486623" r:id="rId21"/>
    <p:sldLayoutId id="2147486625" r:id="rId22"/>
    <p:sldLayoutId id="2147486684" r:id="rId23"/>
    <p:sldLayoutId id="2147486669" r:id="rId24"/>
    <p:sldLayoutId id="2147486660" r:id="rId25"/>
    <p:sldLayoutId id="2147486648" r:id="rId26"/>
    <p:sldLayoutId id="2147486685" r:id="rId27"/>
    <p:sldLayoutId id="2147486670" r:id="rId28"/>
    <p:sldLayoutId id="2147486661" r:id="rId29"/>
    <p:sldLayoutId id="2147486651" r:id="rId30"/>
    <p:sldLayoutId id="2147486686" r:id="rId31"/>
    <p:sldLayoutId id="2147486671" r:id="rId32"/>
    <p:sldLayoutId id="2147486662" r:id="rId33"/>
    <p:sldLayoutId id="2147486627" r:id="rId34"/>
    <p:sldLayoutId id="2147486687" r:id="rId35"/>
    <p:sldLayoutId id="2147486663" r:id="rId36"/>
    <p:sldLayoutId id="2147486629" r:id="rId37"/>
    <p:sldLayoutId id="2147486688" r:id="rId38"/>
    <p:sldLayoutId id="2147486672" r:id="rId39"/>
    <p:sldLayoutId id="2147486664" r:id="rId40"/>
    <p:sldLayoutId id="2147486630" r:id="rId41"/>
    <p:sldLayoutId id="2147486689" r:id="rId42"/>
    <p:sldLayoutId id="2147486673" r:id="rId43"/>
    <p:sldLayoutId id="2147486665" r:id="rId44"/>
    <p:sldLayoutId id="2147486639" r:id="rId45"/>
    <p:sldLayoutId id="2147486690" r:id="rId46"/>
    <p:sldLayoutId id="2147486674" r:id="rId47"/>
    <p:sldLayoutId id="2147486666" r:id="rId48"/>
    <p:sldLayoutId id="2147486644" r:id="rId49"/>
    <p:sldLayoutId id="2147486647" r:id="rId50"/>
    <p:sldLayoutId id="2147486642" r:id="rId51"/>
    <p:sldLayoutId id="2147486691" r:id="rId52"/>
    <p:sldLayoutId id="2147486675" r:id="rId53"/>
    <p:sldLayoutId id="2147486667" r:id="rId54"/>
    <p:sldLayoutId id="2147486646" r:id="rId55"/>
    <p:sldLayoutId id="2147486692" r:id="rId56"/>
    <p:sldLayoutId id="2147486668" r:id="rId57"/>
    <p:sldLayoutId id="2147486676" r:id="rId58"/>
    <p:sldLayoutId id="2147486643" r:id="rId59"/>
    <p:sldLayoutId id="2147486773" r:id="rId60"/>
  </p:sldLayoutIdLst>
  <p:hf hdr="0" ftr="0" dt="0"/>
  <p:txStyles>
    <p:titleStyle>
      <a:lvl1pPr algn="l" defTabSz="609570" rtl="0" eaLnBrk="1" latinLnBrk="0" hangingPunct="1">
        <a:lnSpc>
          <a:spcPct val="90000"/>
        </a:lnSpc>
        <a:spcBef>
          <a:spcPct val="0"/>
        </a:spcBef>
        <a:buNone/>
        <a:defRPr sz="2800" kern="1200" baseline="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</p:titleStyle>
    <p:bodyStyle>
      <a:lvl1pPr marL="0" indent="0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None/>
        <a:defRPr sz="1800" kern="1200" baseline="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  <a:lvl2pPr marL="230706" indent="-230706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Char char="–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2pPr>
      <a:lvl3pPr marL="529140" indent="-230706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3pPr>
      <a:lvl4pPr marL="833926" indent="-224356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Char char="–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4pPr>
      <a:lvl5pPr marL="1070980" indent="-230706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Char char="»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5pPr>
      <a:lvl6pPr marL="3352632" indent="-304784" algn="l" defTabSz="609570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202" indent="-304784" algn="l" defTabSz="609570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772" indent="-304784" algn="l" defTabSz="609570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341" indent="-304784" algn="l" defTabSz="609570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7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4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09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7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4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41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987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557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le Placeholder 3">
            <a:extLst>
              <a:ext uri="{FF2B5EF4-FFF2-40B4-BE49-F238E27FC236}">
                <a16:creationId xmlns:a16="http://schemas.microsoft.com/office/drawing/2014/main" id="{FD422022-6CDA-8D45-8A8C-3AD6BBA65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805" y="173339"/>
            <a:ext cx="10515600" cy="4137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2D2955A-E0A9-C941-9DDE-22306C61263F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/>
              <a:t>© Copyright IBM Corporation 2025</a:t>
            </a:r>
          </a:p>
        </p:txBody>
      </p:sp>
    </p:spTree>
    <p:extLst>
      <p:ext uri="{BB962C8B-B14F-4D97-AF65-F5344CB8AC3E}">
        <p14:creationId xmlns:p14="http://schemas.microsoft.com/office/powerpoint/2010/main" val="3238585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734" r:id="rId1"/>
    <p:sldLayoutId id="2147486735" r:id="rId2"/>
    <p:sldLayoutId id="2147486736" r:id="rId3"/>
    <p:sldLayoutId id="2147486737" r:id="rId4"/>
    <p:sldLayoutId id="2147486738" r:id="rId5"/>
    <p:sldLayoutId id="2147486739" r:id="rId6"/>
    <p:sldLayoutId id="2147486740" r:id="rId7"/>
    <p:sldLayoutId id="2147486741" r:id="rId8"/>
    <p:sldLayoutId id="2147486742" r:id="rId9"/>
    <p:sldLayoutId id="2147486743" r:id="rId10"/>
    <p:sldLayoutId id="2147486744" r:id="rId11"/>
    <p:sldLayoutId id="2147486745" r:id="rId12"/>
    <p:sldLayoutId id="2147486746" r:id="rId13"/>
    <p:sldLayoutId id="2147486747" r:id="rId14"/>
    <p:sldLayoutId id="2147486748" r:id="rId15"/>
    <p:sldLayoutId id="2147486749" r:id="rId16"/>
    <p:sldLayoutId id="2147486750" r:id="rId17"/>
    <p:sldLayoutId id="2147486751" r:id="rId18"/>
    <p:sldLayoutId id="2147486752" r:id="rId19"/>
    <p:sldLayoutId id="2147486753" r:id="rId20"/>
    <p:sldLayoutId id="2147486754" r:id="rId21"/>
    <p:sldLayoutId id="2147486755" r:id="rId22"/>
    <p:sldLayoutId id="2147486756" r:id="rId23"/>
    <p:sldLayoutId id="2147486757" r:id="rId24"/>
    <p:sldLayoutId id="2147486758" r:id="rId25"/>
    <p:sldLayoutId id="2147486759" r:id="rId26"/>
    <p:sldLayoutId id="2147486760" r:id="rId27"/>
    <p:sldLayoutId id="2147486761" r:id="rId28"/>
    <p:sldLayoutId id="2147486762" r:id="rId29"/>
    <p:sldLayoutId id="2147486763" r:id="rId30"/>
    <p:sldLayoutId id="2147486764" r:id="rId31"/>
    <p:sldLayoutId id="2147486765" r:id="rId32"/>
    <p:sldLayoutId id="2147486766" r:id="rId33"/>
    <p:sldLayoutId id="2147486767" r:id="rId34"/>
    <p:sldLayoutId id="2147486768" r:id="rId35"/>
    <p:sldLayoutId id="2147486769" r:id="rId36"/>
    <p:sldLayoutId id="2147486770" r:id="rId37"/>
    <p:sldLayoutId id="2147486771" r:id="rId38"/>
    <p:sldLayoutId id="2147486772" r:id="rId39"/>
  </p:sldLayoutIdLst>
  <p:hf hdr="0" ftr="0" dt="0"/>
  <p:txStyles>
    <p:titleStyle>
      <a:lvl1pPr algn="l" defTabSz="609570" rtl="0" eaLnBrk="1" latinLnBrk="0" hangingPunct="1">
        <a:lnSpc>
          <a:spcPct val="90000"/>
        </a:lnSpc>
        <a:spcBef>
          <a:spcPct val="0"/>
        </a:spcBef>
        <a:buNone/>
        <a:defRPr sz="2800" kern="1200" baseline="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</p:titleStyle>
    <p:bodyStyle>
      <a:lvl1pPr marL="0" indent="0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None/>
        <a:defRPr sz="1800" kern="1200" baseline="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  <a:lvl2pPr marL="230706" indent="-230706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Char char="–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2pPr>
      <a:lvl3pPr marL="529140" indent="-230706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3pPr>
      <a:lvl4pPr marL="833926" indent="-224356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Char char="–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4pPr>
      <a:lvl5pPr marL="1070980" indent="-230706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Char char="»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5pPr>
      <a:lvl6pPr marL="3352632" indent="-304784" algn="l" defTabSz="609570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202" indent="-304784" algn="l" defTabSz="609570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772" indent="-304784" algn="l" defTabSz="609570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341" indent="-304784" algn="l" defTabSz="609570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7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4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09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7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4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41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987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557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D0DE35-9F85-699C-FAF0-DFF0ED9A6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D0E67D-C275-33B9-ED15-13B1917996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539E26-CC08-1FF6-9A30-0F99C1C6DA2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F6948ED-C8E0-4348-9F4F-ACCDE54C8177}" type="datetimeFigureOut">
              <a:rPr lang="en-US" smtClean="0"/>
              <a:t>5/17/2025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2B136C-F55F-46BE-1C70-79CDBA2B00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1ED83D-1030-0E0B-046A-CBFC347F05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A purple letter on a black background&#10;&#10;AI-generated content may be incorrect.">
            <a:extLst>
              <a:ext uri="{FF2B5EF4-FFF2-40B4-BE49-F238E27FC236}">
                <a16:creationId xmlns:a16="http://schemas.microsoft.com/office/drawing/2014/main" id="{C3077241-36B3-769C-EB1E-7166AD79D3B3}"/>
              </a:ext>
            </a:extLst>
          </p:cNvPr>
          <p:cNvPicPr>
            <a:picLocks noChangeAspect="1"/>
          </p:cNvPicPr>
          <p:nvPr userDrawn="1"/>
        </p:nvPicPr>
        <p:blipFill>
          <a:blip r:embed="rId23"/>
          <a:stretch>
            <a:fillRect/>
          </a:stretch>
        </p:blipFill>
        <p:spPr>
          <a:xfrm>
            <a:off x="9492433" y="6346963"/>
            <a:ext cx="1861367" cy="371257"/>
          </a:xfrm>
          <a:prstGeom prst="rect">
            <a:avLst/>
          </a:prstGeom>
        </p:spPr>
      </p:pic>
      <p:pic>
        <p:nvPicPr>
          <p:cNvPr id="8" name="Picture 7" descr="A colorful text on a black background&#10;&#10;AI-generated content may be incorrect.">
            <a:extLst>
              <a:ext uri="{FF2B5EF4-FFF2-40B4-BE49-F238E27FC236}">
                <a16:creationId xmlns:a16="http://schemas.microsoft.com/office/drawing/2014/main" id="{577A9E2D-9D2E-0944-E55D-134F755B8206}"/>
              </a:ext>
            </a:extLst>
          </p:cNvPr>
          <p:cNvPicPr>
            <a:picLocks noChangeAspect="1"/>
          </p:cNvPicPr>
          <p:nvPr userDrawn="1"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324" y="5941934"/>
            <a:ext cx="2362625" cy="1181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6280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775" r:id="rId1"/>
    <p:sldLayoutId id="2147486776" r:id="rId2"/>
    <p:sldLayoutId id="2147486777" r:id="rId3"/>
    <p:sldLayoutId id="2147486778" r:id="rId4"/>
    <p:sldLayoutId id="2147486779" r:id="rId5"/>
    <p:sldLayoutId id="2147486780" r:id="rId6"/>
    <p:sldLayoutId id="2147486781" r:id="rId7"/>
    <p:sldLayoutId id="2147486782" r:id="rId8"/>
    <p:sldLayoutId id="2147486783" r:id="rId9"/>
    <p:sldLayoutId id="2147486784" r:id="rId10"/>
    <p:sldLayoutId id="2147486785" r:id="rId11"/>
    <p:sldLayoutId id="2147486786" r:id="rId12"/>
    <p:sldLayoutId id="2147486787" r:id="rId13"/>
    <p:sldLayoutId id="2147486788" r:id="rId14"/>
    <p:sldLayoutId id="2147486789" r:id="rId15"/>
    <p:sldLayoutId id="2147486790" r:id="rId16"/>
    <p:sldLayoutId id="2147486791" r:id="rId17"/>
    <p:sldLayoutId id="2147486792" r:id="rId18"/>
    <p:sldLayoutId id="2147486793" r:id="rId19"/>
    <p:sldLayoutId id="2147486794" r:id="rId20"/>
    <p:sldLayoutId id="2147486795" r:id="rId2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78881" y="6475857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b" anchorCtr="0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xfrm>
            <a:off x="287999" y="288036"/>
            <a:ext cx="11293592" cy="12343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/>
          <a:p>
            <a:r>
              <a:rPr dirty="0"/>
              <a:t>Title Text</a:t>
            </a:r>
          </a:p>
        </p:txBody>
      </p:sp>
      <p:sp>
        <p:nvSpPr>
          <p:cNvPr id="49" name="Body Level One…"/>
          <p:cNvSpPr txBox="1">
            <a:spLocks noGrp="1"/>
          </p:cNvSpPr>
          <p:nvPr>
            <p:ph type="body" idx="1"/>
          </p:nvPr>
        </p:nvSpPr>
        <p:spPr>
          <a:xfrm>
            <a:off x="287300" y="1663699"/>
            <a:ext cx="11293592" cy="44338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/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9EB465A-FE7F-6B71-D716-1673174BBF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90474" y="6411643"/>
            <a:ext cx="2477765" cy="1905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 b="0" i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Footer text (optional)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5669670-99A1-4451-535B-89E6D9B937BC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/>
              <a:t>© Copyright IBM Corporation 2025</a:t>
            </a:r>
          </a:p>
        </p:txBody>
      </p:sp>
    </p:spTree>
    <p:extLst>
      <p:ext uri="{BB962C8B-B14F-4D97-AF65-F5344CB8AC3E}">
        <p14:creationId xmlns:p14="http://schemas.microsoft.com/office/powerpoint/2010/main" val="185187776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6797" r:id="rId1"/>
    <p:sldLayoutId id="2147486798" r:id="rId2"/>
    <p:sldLayoutId id="2147486799" r:id="rId3"/>
    <p:sldLayoutId id="2147486800" r:id="rId4"/>
    <p:sldLayoutId id="2147486801" r:id="rId5"/>
    <p:sldLayoutId id="2147486802" r:id="rId6"/>
    <p:sldLayoutId id="2147486803" r:id="rId7"/>
    <p:sldLayoutId id="2147486804" r:id="rId8"/>
    <p:sldLayoutId id="2147486805" r:id="rId9"/>
    <p:sldLayoutId id="2147486806" r:id="rId10"/>
    <p:sldLayoutId id="2147486807" r:id="rId11"/>
    <p:sldLayoutId id="2147486808" r:id="rId12"/>
    <p:sldLayoutId id="2147486809" r:id="rId13"/>
    <p:sldLayoutId id="2147486810" r:id="rId14"/>
    <p:sldLayoutId id="2147486811" r:id="rId15"/>
    <p:sldLayoutId id="2147486812" r:id="rId16"/>
    <p:sldLayoutId id="2147486813" r:id="rId17"/>
    <p:sldLayoutId id="2147486814" r:id="rId18"/>
    <p:sldLayoutId id="2147486815" r:id="rId19"/>
    <p:sldLayoutId id="2147486816" r:id="rId20"/>
    <p:sldLayoutId id="2147486817" r:id="rId21"/>
    <p:sldLayoutId id="2147486818" r:id="rId22"/>
    <p:sldLayoutId id="2147486819" r:id="rId23"/>
    <p:sldLayoutId id="2147486820" r:id="rId24"/>
    <p:sldLayoutId id="2147486821" r:id="rId25"/>
    <p:sldLayoutId id="2147486822" r:id="rId26"/>
    <p:sldLayoutId id="2147486823" r:id="rId27"/>
    <p:sldLayoutId id="2147486824" r:id="rId28"/>
    <p:sldLayoutId id="2147486825" r:id="rId29"/>
    <p:sldLayoutId id="2147486826" r:id="rId30"/>
    <p:sldLayoutId id="2147486827" r:id="rId31"/>
    <p:sldLayoutId id="2147486828" r:id="rId32"/>
    <p:sldLayoutId id="2147486829" r:id="rId33"/>
    <p:sldLayoutId id="2147486830" r:id="rId34"/>
    <p:sldLayoutId id="2147486831" r:id="rId35"/>
    <p:sldLayoutId id="2147486832" r:id="rId36"/>
    <p:sldLayoutId id="2147486833" r:id="rId37"/>
    <p:sldLayoutId id="2147486834" r:id="rId38"/>
    <p:sldLayoutId id="2147486835" r:id="rId39"/>
    <p:sldLayoutId id="2147486836" r:id="rId40"/>
    <p:sldLayoutId id="2147486837" r:id="rId41"/>
    <p:sldLayoutId id="2147486838" r:id="rId42"/>
    <p:sldLayoutId id="2147486839" r:id="rId43"/>
    <p:sldLayoutId id="2147486840" r:id="rId44"/>
    <p:sldLayoutId id="2147486841" r:id="rId45"/>
    <p:sldLayoutId id="2147486842" r:id="rId46"/>
    <p:sldLayoutId id="2147486843" r:id="rId47"/>
    <p:sldLayoutId id="2147486844" r:id="rId48"/>
    <p:sldLayoutId id="2147486845" r:id="rId49"/>
    <p:sldLayoutId id="2147486846" r:id="rId50"/>
    <p:sldLayoutId id="2147486847" r:id="rId51"/>
    <p:sldLayoutId id="2147486848" r:id="rId52"/>
    <p:sldLayoutId id="2147486849" r:id="rId53"/>
    <p:sldLayoutId id="2147486850" r:id="rId54"/>
  </p:sldLayoutIdLst>
  <p:transition spd="med"/>
  <p:hf hdr="0" ftr="0" dt="0"/>
  <p:txStyles>
    <p:titleStyle>
      <a:lvl1pPr marL="0" marR="0" indent="0" algn="l" defTabSz="1218956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99" b="0" i="0" u="none" strike="noStrike" cap="none" spc="0" baseline="0">
          <a:solidFill>
            <a:schemeClr val="tx2"/>
          </a:solidFill>
          <a:uFillTx/>
          <a:latin typeface="+mj-lt"/>
          <a:ea typeface="+mj-ea"/>
          <a:cs typeface="+mj-cs"/>
          <a:sym typeface="Arial"/>
        </a:defRPr>
      </a:lvl1pPr>
      <a:lvl2pPr marL="0" marR="0" indent="0" algn="l" defTabSz="1218956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99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2pPr>
      <a:lvl3pPr marL="0" marR="0" indent="0" algn="l" defTabSz="1218956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99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3pPr>
      <a:lvl4pPr marL="0" marR="0" indent="0" algn="l" defTabSz="1218956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99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4pPr>
      <a:lvl5pPr marL="0" marR="0" indent="0" algn="l" defTabSz="1218956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99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5pPr>
      <a:lvl6pPr marL="0" marR="0" indent="181248" algn="l" defTabSz="1218956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99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6pPr>
      <a:lvl7pPr marL="0" marR="0" indent="362497" algn="l" defTabSz="1218956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99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7pPr>
      <a:lvl8pPr marL="0" marR="0" indent="543744" algn="l" defTabSz="1218956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99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8pPr>
      <a:lvl9pPr marL="0" marR="0" indent="724993" algn="l" defTabSz="1218956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99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9pPr>
    </p:titleStyle>
    <p:bodyStyle>
      <a:lvl1pPr marL="0" marR="0" indent="0" algn="l" defTabSz="1218956" rtl="0" eaLnBrk="1" latinLnBrk="0" hangingPunct="1">
        <a:lnSpc>
          <a:spcPct val="1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j-lt"/>
          <a:ea typeface="+mj-ea"/>
          <a:cs typeface="+mj-cs"/>
          <a:sym typeface="Arial"/>
        </a:defRPr>
      </a:lvl1pPr>
      <a:lvl2pPr marL="164559" marR="0" indent="-164559" algn="l" defTabSz="1218956" rtl="0" eaLnBrk="1" latinLnBrk="0" hangingPunct="1">
        <a:lnSpc>
          <a:spcPct val="110000"/>
        </a:lnSpc>
        <a:spcBef>
          <a:spcPts val="0"/>
        </a:spcBef>
        <a:spcAft>
          <a:spcPts val="0"/>
        </a:spcAft>
        <a:buClrTx/>
        <a:buSzPct val="100000"/>
        <a:buFontTx/>
        <a:buChar char="–"/>
        <a:tabLst/>
        <a:defRPr sz="1800" b="0" i="0" u="none" strike="noStrike" cap="none" spc="0" baseline="0">
          <a:solidFill>
            <a:schemeClr val="tx1"/>
          </a:solidFill>
          <a:uFillTx/>
          <a:latin typeface="+mj-lt"/>
          <a:ea typeface="+mj-ea"/>
          <a:cs typeface="+mj-cs"/>
          <a:sym typeface="Arial"/>
        </a:defRPr>
      </a:lvl2pPr>
      <a:lvl3pPr marL="329118" marR="0" indent="-164559" algn="l" defTabSz="1218956" rtl="0" eaLnBrk="1" latinLnBrk="0" hangingPunct="1">
        <a:lnSpc>
          <a:spcPct val="110000"/>
        </a:lnSpc>
        <a:spcBef>
          <a:spcPts val="0"/>
        </a:spcBef>
        <a:spcAft>
          <a:spcPts val="0"/>
        </a:spcAft>
        <a:buClrTx/>
        <a:buSzPct val="100000"/>
        <a:buFontTx/>
        <a:buChar char="•"/>
        <a:tabLst/>
        <a:defRPr sz="1800" b="0" i="0" u="none" strike="noStrike" cap="none" spc="0" baseline="0">
          <a:solidFill>
            <a:schemeClr val="tx1"/>
          </a:solidFill>
          <a:uFillTx/>
          <a:latin typeface="+mj-lt"/>
          <a:ea typeface="+mj-ea"/>
          <a:cs typeface="+mj-cs"/>
          <a:sym typeface="Arial"/>
        </a:defRPr>
      </a:lvl3pPr>
      <a:lvl4pPr marL="493677" marR="0" indent="-164559" algn="l" defTabSz="1218956" rtl="0" eaLnBrk="1" latinLnBrk="0" hangingPunct="1">
        <a:lnSpc>
          <a:spcPct val="110000"/>
        </a:lnSpc>
        <a:spcBef>
          <a:spcPts val="0"/>
        </a:spcBef>
        <a:spcAft>
          <a:spcPts val="0"/>
        </a:spcAft>
        <a:buClrTx/>
        <a:buSzPct val="100000"/>
        <a:buFontTx/>
        <a:buChar char="–"/>
        <a:tabLst/>
        <a:defRPr sz="1800" b="0" i="0" u="none" strike="noStrike" cap="none" spc="0" baseline="0">
          <a:solidFill>
            <a:schemeClr val="tx1"/>
          </a:solidFill>
          <a:uFillTx/>
          <a:latin typeface="+mj-lt"/>
          <a:ea typeface="+mj-ea"/>
          <a:cs typeface="+mj-cs"/>
          <a:sym typeface="Arial"/>
        </a:defRPr>
      </a:lvl4pPr>
      <a:lvl5pPr marL="571386" marR="0" indent="-228554" algn="l" defTabSz="1218956" rtl="0" eaLnBrk="1" latinLnBrk="0" hangingPunct="1">
        <a:lnSpc>
          <a:spcPct val="110000"/>
        </a:lnSpc>
        <a:spcBef>
          <a:spcPts val="145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tabLst/>
        <a:defRPr sz="1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5pPr>
      <a:lvl6pPr marL="921346" marR="0" indent="-194466" algn="l" defTabSz="1218956" rtl="0" eaLnBrk="1" latinLnBrk="0" hangingPunct="1">
        <a:lnSpc>
          <a:spcPct val="100000"/>
        </a:lnSpc>
        <a:spcBef>
          <a:spcPts val="1450"/>
        </a:spcBef>
        <a:spcAft>
          <a:spcPts val="0"/>
        </a:spcAft>
        <a:buClrTx/>
        <a:buSzPct val="100000"/>
        <a:buFontTx/>
        <a:buChar char="»"/>
        <a:tabLst/>
        <a:defRPr sz="1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6pPr>
      <a:lvl7pPr marL="1102595" marR="0" indent="-194466" algn="l" defTabSz="1218956" rtl="0" eaLnBrk="1" latinLnBrk="0" hangingPunct="1">
        <a:lnSpc>
          <a:spcPct val="100000"/>
        </a:lnSpc>
        <a:spcBef>
          <a:spcPts val="1450"/>
        </a:spcBef>
        <a:spcAft>
          <a:spcPts val="0"/>
        </a:spcAft>
        <a:buClrTx/>
        <a:buSzPct val="100000"/>
        <a:buFontTx/>
        <a:buChar char="»"/>
        <a:tabLst/>
        <a:defRPr sz="1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7pPr>
      <a:lvl8pPr marL="1283843" marR="0" indent="-194466" algn="l" defTabSz="1218956" rtl="0" eaLnBrk="1" latinLnBrk="0" hangingPunct="1">
        <a:lnSpc>
          <a:spcPct val="100000"/>
        </a:lnSpc>
        <a:spcBef>
          <a:spcPts val="1450"/>
        </a:spcBef>
        <a:spcAft>
          <a:spcPts val="0"/>
        </a:spcAft>
        <a:buClrTx/>
        <a:buSzPct val="100000"/>
        <a:buFontTx/>
        <a:buChar char="»"/>
        <a:tabLst/>
        <a:defRPr sz="1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8pPr>
      <a:lvl9pPr marL="1465091" marR="0" indent="-194466" algn="l" defTabSz="1218956" rtl="0" eaLnBrk="1" latinLnBrk="0" hangingPunct="1">
        <a:lnSpc>
          <a:spcPct val="100000"/>
        </a:lnSpc>
        <a:spcBef>
          <a:spcPts val="1450"/>
        </a:spcBef>
        <a:spcAft>
          <a:spcPts val="0"/>
        </a:spcAft>
        <a:buClrTx/>
        <a:buSzPct val="100000"/>
        <a:buFontTx/>
        <a:buChar char="»"/>
        <a:tabLst/>
        <a:defRPr sz="1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9pPr>
    </p:bodyStyle>
    <p:otherStyle>
      <a:lvl1pPr marL="0" marR="0" indent="0" algn="r" defTabSz="91446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171461" algn="r" defTabSz="91446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342922" algn="r" defTabSz="91446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514384" algn="r" defTabSz="91446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685845" algn="r" defTabSz="91446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857307" algn="r" defTabSz="91446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1028768" algn="r" defTabSz="91446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1200230" algn="r" defTabSz="91446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1371691" algn="r" defTabSz="91446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3" pos="364">
          <p15:clr>
            <a:srgbClr val="EE5396"/>
          </p15:clr>
        </p15:guide>
        <p15:guide id="4" pos="3840">
          <p15:clr>
            <a:srgbClr val="0F62FE"/>
          </p15:clr>
        </p15:guide>
        <p15:guide id="5" pos="1916">
          <p15:clr>
            <a:srgbClr val="EE5396"/>
          </p15:clr>
        </p15:guide>
        <p15:guide id="6" pos="5756">
          <p15:clr>
            <a:srgbClr val="EE5396"/>
          </p15:clr>
        </p15:guide>
        <p15:guide id="7" pos="7319">
          <p15:clr>
            <a:srgbClr val="EE5396"/>
          </p15:clr>
        </p15:guide>
        <p15:guide id="8" pos="8040">
          <p15:clr>
            <a:srgbClr val="EE5396"/>
          </p15:clr>
        </p15:guide>
        <p15:guide id="9" pos="4200">
          <p15:clr>
            <a:srgbClr val="EE5396"/>
          </p15:clr>
        </p15:guide>
        <p15:guide id="10" pos="3480">
          <p15:clr>
            <a:srgbClr val="EE5396"/>
          </p15:clr>
        </p15:guide>
        <p15:guide id="11" pos="9594">
          <p15:clr>
            <a:srgbClr val="EE5396"/>
          </p15:clr>
        </p15:guide>
        <p15:guide id="13" pos="11160">
          <p15:clr>
            <a:srgbClr val="EE5396"/>
          </p15:clr>
        </p15:guide>
        <p15:guide id="14" pos="11880">
          <p15:clr>
            <a:srgbClr val="EE5396"/>
          </p15:clr>
        </p15:guide>
        <p15:guide id="15" pos="13440">
          <p15:clr>
            <a:srgbClr val="EE5396"/>
          </p15:clr>
        </p15:guide>
        <p15:guide id="16" pos="14995">
          <p15:clr>
            <a:srgbClr val="EE5396"/>
          </p15:clr>
        </p15:guide>
        <p15:guide id="19" orient="horz" pos="3840">
          <p15:clr>
            <a:srgbClr val="EE5396"/>
          </p15:clr>
        </p15:guide>
        <p15:guide id="20" orient="horz" pos="958">
          <p15:clr>
            <a:srgbClr val="EE5396"/>
          </p15:clr>
        </p15:guide>
        <p15:guide id="25" orient="horz" pos="7682">
          <p15:clr>
            <a:srgbClr val="EE5396"/>
          </p15:clr>
        </p15:guide>
        <p15:guide id="26" pos="7680">
          <p15:clr>
            <a:srgbClr val="0F62FE"/>
          </p15:clr>
        </p15:guide>
        <p15:guide id="27" pos="11520">
          <p15:clr>
            <a:srgbClr val="0F62FE"/>
          </p15:clr>
        </p15:guide>
        <p15:guide id="30" orient="horz" pos="1918">
          <p15:clr>
            <a:srgbClr val="EE5396"/>
          </p15:clr>
        </p15:guide>
        <p15:guide id="32" orient="horz" pos="6720">
          <p15:clr>
            <a:srgbClr val="EE5396"/>
          </p15:clr>
        </p15:guide>
        <p15:guide id="33" orient="horz" pos="2880">
          <p15:clr>
            <a:srgbClr val="EE5396"/>
          </p15:clr>
        </p15:guide>
        <p15:guide id="34" orient="horz" pos="4800">
          <p15:clr>
            <a:srgbClr val="EE5396"/>
          </p15:clr>
        </p15:guide>
        <p15:guide id="35" orient="horz" pos="5758">
          <p15:clr>
            <a:srgbClr val="EE5396"/>
          </p15:clr>
        </p15:guide>
        <p15:guide id="36" orient="horz" pos="8284">
          <p15:clr>
            <a:srgbClr val="9FCC3B"/>
          </p15:clr>
        </p15:guide>
        <p15:guide id="37" orient="horz" pos="360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Sanjula.Ganepola@ibm.com" TargetMode="External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21.xml"/><Relationship Id="rId4" Type="http://schemas.openxmlformats.org/officeDocument/2006/relationships/image" Target="../media/image24.em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sv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anjulaGanepola/my-awesome-project" TargetMode="Externa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59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62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6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72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hyperlink" Target="https://git-scm.com/docs/git-config" TargetMode="External"/><Relationship Id="rId1" Type="http://schemas.openxmlformats.org/officeDocument/2006/relationships/slideLayout" Target="../slideLayouts/slideLayout1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git-scm.com/downloads" TargetMode="External"/><Relationship Id="rId1" Type="http://schemas.openxmlformats.org/officeDocument/2006/relationships/slideLayout" Target="../slideLayouts/slideLayout10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hyperlink" Target="https://git-lfs.com/" TargetMode="External"/><Relationship Id="rId1" Type="http://schemas.openxmlformats.org/officeDocument/2006/relationships/slideLayout" Target="../slideLayouts/slideLayout1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6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svg"/><Relationship Id="rId7" Type="http://schemas.openxmlformats.org/officeDocument/2006/relationships/image" Target="../media/image32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1.png"/><Relationship Id="rId5" Type="http://schemas.openxmlformats.org/officeDocument/2006/relationships/image" Target="../media/image30.svg"/><Relationship Id="rId10" Type="http://schemas.openxmlformats.org/officeDocument/2006/relationships/hyperlink" Target="https://git-scm.com/book/en/v2/Customizing-Git-Git-Hooks" TargetMode="External"/><Relationship Id="rId4" Type="http://schemas.openxmlformats.org/officeDocument/2006/relationships/image" Target="../media/image29.png"/><Relationship Id="rId9" Type="http://schemas.openxmlformats.org/officeDocument/2006/relationships/image" Target="../media/image34.sv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6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6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6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6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6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hyperlink" Target="https://marketplace.visualstudio.com/items?itemName=GitHub.vscode-pull-request-github" TargetMode="External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svg"/><Relationship Id="rId7" Type="http://schemas.openxmlformats.org/officeDocument/2006/relationships/image" Target="../media/image32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1.png"/><Relationship Id="rId5" Type="http://schemas.openxmlformats.org/officeDocument/2006/relationships/image" Target="../media/image30.svg"/><Relationship Id="rId4" Type="http://schemas.openxmlformats.org/officeDocument/2006/relationships/image" Target="../media/image29.png"/><Relationship Id="rId9" Type="http://schemas.openxmlformats.org/officeDocument/2006/relationships/image" Target="../media/image34.sv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s://marketplace.visualstudio.com/items?itemName=GitHub.vscode-pull-request-github" TargetMode="External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6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0chZFIZLR_0&amp;t=66s" TargetMode="External"/><Relationship Id="rId3" Type="http://schemas.openxmlformats.org/officeDocument/2006/relationships/hyperlink" Target="https://git-lfs.com/" TargetMode="External"/><Relationship Id="rId7" Type="http://schemas.openxmlformats.org/officeDocument/2006/relationships/hyperlink" Target="https://www.youtube.com/watch?v=e9lnsKot_SQ" TargetMode="External"/><Relationship Id="rId2" Type="http://schemas.openxmlformats.org/officeDocument/2006/relationships/hyperlink" Target="https://git-scm.com/downloads" TargetMode="External"/><Relationship Id="rId1" Type="http://schemas.openxmlformats.org/officeDocument/2006/relationships/slideLayout" Target="../slideLayouts/slideLayout16.xml"/><Relationship Id="rId6" Type="http://schemas.openxmlformats.org/officeDocument/2006/relationships/hyperlink" Target="https://www.youtube.com/watch?v=-iWaarLI7zI" TargetMode="External"/><Relationship Id="rId5" Type="http://schemas.openxmlformats.org/officeDocument/2006/relationships/hyperlink" Target="https://git-scm.com/docs" TargetMode="External"/><Relationship Id="rId4" Type="http://schemas.openxmlformats.org/officeDocument/2006/relationships/hyperlink" Target="https://marketplace.visualstudio.com/items?itemName=GitHub.vscode-pull-request-github" TargetMode="Externa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4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7EFB50-2A18-D6E8-FA1B-B15F3D1402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BM_Inspired_Pivot_3D_03_crop02_1920x1080.jpg" descr="Graphic showing IBM letters in 3D, cropped, on gray background">
            <a:extLst>
              <a:ext uri="{FF2B5EF4-FFF2-40B4-BE49-F238E27FC236}">
                <a16:creationId xmlns:a16="http://schemas.microsoft.com/office/drawing/2014/main" id="{B943ED1B-E493-BD61-B26F-7D8EA26077A3}"/>
              </a:ext>
            </a:extLst>
          </p:cNvPr>
          <p:cNvPicPr/>
          <p:nvPr/>
        </p:nvPicPr>
        <p:blipFill>
          <a:blip r:embed="rId2"/>
          <a:srcRect t="9349" b="1739"/>
          <a:stretch/>
        </p:blipFill>
        <p:spPr>
          <a:xfrm>
            <a:off x="20" y="-1"/>
            <a:ext cx="12191980" cy="6097588"/>
          </a:xfrm>
          <a:prstGeom prst="rect">
            <a:avLst/>
          </a:prstGeom>
          <a:noFill/>
          <a:ln w="12700">
            <a:miter lim="400000"/>
          </a:ln>
        </p:spPr>
      </p:pic>
      <p:sp>
        <p:nvSpPr>
          <p:cNvPr id="100" name="Text Placeholder 2">
            <a:extLst>
              <a:ext uri="{FF2B5EF4-FFF2-40B4-BE49-F238E27FC236}">
                <a16:creationId xmlns:a16="http://schemas.microsoft.com/office/drawing/2014/main" id="{6AED09CB-CC76-B3BA-5817-53D2715C397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90984" y="6083300"/>
            <a:ext cx="3576165" cy="537147"/>
          </a:xfrm>
        </p:spPr>
        <p:txBody>
          <a:bodyPr/>
          <a:lstStyle/>
          <a:p>
            <a:r>
              <a:rPr lang="es-419" b="1" dirty="0"/>
              <a:t>Sanjula Ganepola</a:t>
            </a:r>
          </a:p>
          <a:p>
            <a:r>
              <a:rPr lang="en-US" dirty="0"/>
              <a:t>Software Developer – IBM </a:t>
            </a:r>
            <a:r>
              <a:rPr lang="en-US" dirty="0" err="1"/>
              <a:t>i</a:t>
            </a:r>
            <a:r>
              <a:rPr lang="en-US" dirty="0"/>
              <a:t> App Dev &amp; AI Toolchain</a:t>
            </a:r>
          </a:p>
        </p:txBody>
      </p:sp>
      <p:sp>
        <p:nvSpPr>
          <p:cNvPr id="102" name="Text Placeholder 3">
            <a:extLst>
              <a:ext uri="{FF2B5EF4-FFF2-40B4-BE49-F238E27FC236}">
                <a16:creationId xmlns:a16="http://schemas.microsoft.com/office/drawing/2014/main" id="{E423E0D8-2D95-177A-13E8-57DB6046C4C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158113" y="6083300"/>
            <a:ext cx="2473384" cy="538507"/>
          </a:xfrm>
        </p:spPr>
        <p:txBody>
          <a:bodyPr/>
          <a:lstStyle/>
          <a:p>
            <a:r>
              <a:rPr lang="en-US" dirty="0">
                <a:hlinkClick r:id="rId3"/>
              </a:rPr>
              <a:t>Sanjula.Ganepola@ibm.com</a:t>
            </a:r>
            <a:endParaRPr lang="en-US" dirty="0"/>
          </a:p>
          <a:p>
            <a:r>
              <a:rPr lang="en-US" dirty="0"/>
              <a:t>2025 February</a:t>
            </a:r>
          </a:p>
        </p:txBody>
      </p:sp>
      <p:sp>
        <p:nvSpPr>
          <p:cNvPr id="104" name="Title 4">
            <a:extLst>
              <a:ext uri="{FF2B5EF4-FFF2-40B4-BE49-F238E27FC236}">
                <a16:creationId xmlns:a16="http://schemas.microsoft.com/office/drawing/2014/main" id="{8C106F35-C051-56F0-29DC-2A973AE22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Concepts</a:t>
            </a:r>
            <a:br>
              <a:rPr lang="en-US" dirty="0"/>
            </a:br>
            <a:r>
              <a:rPr lang="en-US" dirty="0"/>
              <a:t>I Wish I Knew Years Ago</a:t>
            </a:r>
          </a:p>
        </p:txBody>
      </p:sp>
      <p:pic>
        <p:nvPicPr>
          <p:cNvPr id="18" name="Picture 17" descr="IBM 8-bar logo">
            <a:extLst>
              <a:ext uri="{FF2B5EF4-FFF2-40B4-BE49-F238E27FC236}">
                <a16:creationId xmlns:a16="http://schemas.microsoft.com/office/drawing/2014/main" id="{DB9368A5-8401-BBB6-3660-479337315E0B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22373802" y="12577763"/>
            <a:ext cx="1548194" cy="576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029329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0E8A31-EA8F-D593-C8BD-6F3CAB45AF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D9DE70D-D850-4828-194F-C0E4F2971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Committing files to the local repository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D56C5E-A839-0A36-92D8-3764C06D562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78553B-7FD9-FE4D-A95A-2BEBCE63E017}"/>
              </a:ext>
            </a:extLst>
          </p:cNvPr>
          <p:cNvSpPr txBox="1"/>
          <p:nvPr/>
        </p:nvSpPr>
        <p:spPr>
          <a:xfrm>
            <a:off x="1414089" y="827219"/>
            <a:ext cx="16353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solidFill>
                  <a:srgbClr val="1670FF"/>
                </a:solidFill>
                <a:latin typeface="+mj-lt"/>
              </a:rPr>
              <a:t>WORKING</a:t>
            </a:r>
            <a:br>
              <a:rPr lang="en-CA" dirty="0">
                <a:latin typeface="+mj-lt"/>
              </a:rPr>
            </a:br>
            <a:r>
              <a:rPr lang="en-CA" dirty="0">
                <a:latin typeface="+mj-lt"/>
              </a:rPr>
              <a:t>DIRECTORY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6F4B26B-31EC-54B2-5DFB-8858B4CEF043}"/>
              </a:ext>
            </a:extLst>
          </p:cNvPr>
          <p:cNvSpPr txBox="1"/>
          <p:nvPr/>
        </p:nvSpPr>
        <p:spPr>
          <a:xfrm>
            <a:off x="3952140" y="827219"/>
            <a:ext cx="16353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solidFill>
                  <a:srgbClr val="00B050"/>
                </a:solidFill>
                <a:latin typeface="+mj-lt"/>
              </a:rPr>
              <a:t>STAGING</a:t>
            </a:r>
            <a:br>
              <a:rPr lang="en-CA" dirty="0">
                <a:latin typeface="+mj-lt"/>
              </a:rPr>
            </a:br>
            <a:r>
              <a:rPr lang="en-CA" dirty="0">
                <a:latin typeface="+mj-lt"/>
              </a:rPr>
              <a:t>AREA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298E1DA-ED6C-D3EF-D950-1815066C6544}"/>
              </a:ext>
            </a:extLst>
          </p:cNvPr>
          <p:cNvSpPr txBox="1"/>
          <p:nvPr/>
        </p:nvSpPr>
        <p:spPr>
          <a:xfrm>
            <a:off x="9028240" y="827219"/>
            <a:ext cx="16353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solidFill>
                  <a:srgbClr val="F05A28"/>
                </a:solidFill>
                <a:latin typeface="+mj-lt"/>
              </a:rPr>
              <a:t>REMOTE</a:t>
            </a:r>
            <a:br>
              <a:rPr lang="en-CA" dirty="0">
                <a:solidFill>
                  <a:srgbClr val="F05A28"/>
                </a:solidFill>
                <a:latin typeface="+mj-lt"/>
              </a:rPr>
            </a:br>
            <a:r>
              <a:rPr lang="en-CA" dirty="0">
                <a:latin typeface="+mj-lt"/>
              </a:rPr>
              <a:t>REPO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22571B4-BB26-CFC0-1E30-042483E84F1F}"/>
              </a:ext>
            </a:extLst>
          </p:cNvPr>
          <p:cNvSpPr txBox="1"/>
          <p:nvPr/>
        </p:nvSpPr>
        <p:spPr>
          <a:xfrm>
            <a:off x="6490189" y="827219"/>
            <a:ext cx="16353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solidFill>
                  <a:srgbClr val="9B4C9C"/>
                </a:solidFill>
                <a:latin typeface="+mj-lt"/>
              </a:rPr>
              <a:t>LOCAL</a:t>
            </a:r>
            <a:br>
              <a:rPr lang="en-CA" dirty="0">
                <a:solidFill>
                  <a:srgbClr val="9B4C9C"/>
                </a:solidFill>
                <a:latin typeface="+mj-lt"/>
              </a:rPr>
            </a:br>
            <a:r>
              <a:rPr lang="en-CA" dirty="0">
                <a:latin typeface="+mj-lt"/>
              </a:rPr>
              <a:t>REPO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3BE9CC1-1BAE-BB2B-EC72-971498AD8B76}"/>
              </a:ext>
            </a:extLst>
          </p:cNvPr>
          <p:cNvCxnSpPr>
            <a:cxnSpLocks/>
          </p:cNvCxnSpPr>
          <p:nvPr/>
        </p:nvCxnSpPr>
        <p:spPr>
          <a:xfrm>
            <a:off x="5666636" y="1150385"/>
            <a:ext cx="902681" cy="0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B369C075-B96A-6840-7EE8-FDF55033F3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5558" y="1743423"/>
            <a:ext cx="8160883" cy="4691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5279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A0D837-8A50-6938-483A-D1F2B2063B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097EB26-9940-2AAE-011F-2D0B0E4D72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Committing more files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3E74769-FC62-F3CC-679F-E2AE630ED5A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68FB54-231E-AB8C-24AA-92EB709FB5AB}"/>
              </a:ext>
            </a:extLst>
          </p:cNvPr>
          <p:cNvSpPr txBox="1"/>
          <p:nvPr/>
        </p:nvSpPr>
        <p:spPr>
          <a:xfrm>
            <a:off x="1414089" y="827219"/>
            <a:ext cx="16353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solidFill>
                  <a:srgbClr val="1670FF"/>
                </a:solidFill>
                <a:latin typeface="+mj-lt"/>
              </a:rPr>
              <a:t>WORKING</a:t>
            </a:r>
            <a:br>
              <a:rPr lang="en-CA" dirty="0">
                <a:latin typeface="+mj-lt"/>
              </a:rPr>
            </a:br>
            <a:r>
              <a:rPr lang="en-CA" dirty="0">
                <a:latin typeface="+mj-lt"/>
              </a:rPr>
              <a:t>DIRECTORY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C6834B4-4C53-EC8E-DF78-0C53EA726B0A}"/>
              </a:ext>
            </a:extLst>
          </p:cNvPr>
          <p:cNvSpPr txBox="1"/>
          <p:nvPr/>
        </p:nvSpPr>
        <p:spPr>
          <a:xfrm>
            <a:off x="3952140" y="827219"/>
            <a:ext cx="16353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solidFill>
                  <a:srgbClr val="00B050"/>
                </a:solidFill>
                <a:latin typeface="+mj-lt"/>
              </a:rPr>
              <a:t>STAGING</a:t>
            </a:r>
            <a:br>
              <a:rPr lang="en-CA" dirty="0">
                <a:latin typeface="+mj-lt"/>
              </a:rPr>
            </a:br>
            <a:r>
              <a:rPr lang="en-CA" dirty="0">
                <a:latin typeface="+mj-lt"/>
              </a:rPr>
              <a:t>AREA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09BD5BC-9AD4-5126-03A4-42AB03B810BA}"/>
              </a:ext>
            </a:extLst>
          </p:cNvPr>
          <p:cNvSpPr txBox="1"/>
          <p:nvPr/>
        </p:nvSpPr>
        <p:spPr>
          <a:xfrm>
            <a:off x="9028240" y="827219"/>
            <a:ext cx="16353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solidFill>
                  <a:srgbClr val="F05A28"/>
                </a:solidFill>
                <a:latin typeface="+mj-lt"/>
              </a:rPr>
              <a:t>REMOTE</a:t>
            </a:r>
            <a:br>
              <a:rPr lang="en-CA" dirty="0">
                <a:solidFill>
                  <a:srgbClr val="F05A28"/>
                </a:solidFill>
                <a:latin typeface="+mj-lt"/>
              </a:rPr>
            </a:br>
            <a:r>
              <a:rPr lang="en-CA" dirty="0">
                <a:latin typeface="+mj-lt"/>
              </a:rPr>
              <a:t>REPO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3BF691B-CB16-C359-BB95-66DEDC6E4DA1}"/>
              </a:ext>
            </a:extLst>
          </p:cNvPr>
          <p:cNvSpPr txBox="1"/>
          <p:nvPr/>
        </p:nvSpPr>
        <p:spPr>
          <a:xfrm>
            <a:off x="6490189" y="827219"/>
            <a:ext cx="16353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solidFill>
                  <a:srgbClr val="9B4C9C"/>
                </a:solidFill>
                <a:latin typeface="+mj-lt"/>
              </a:rPr>
              <a:t>LOCAL</a:t>
            </a:r>
            <a:br>
              <a:rPr lang="en-CA" dirty="0">
                <a:solidFill>
                  <a:srgbClr val="9B4C9C"/>
                </a:solidFill>
                <a:latin typeface="+mj-lt"/>
              </a:rPr>
            </a:br>
            <a:r>
              <a:rPr lang="en-CA" dirty="0">
                <a:latin typeface="+mj-lt"/>
              </a:rPr>
              <a:t>REPO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AC07716-9F50-A1C5-05CD-6CBD6A5F5D4E}"/>
              </a:ext>
            </a:extLst>
          </p:cNvPr>
          <p:cNvCxnSpPr>
            <a:cxnSpLocks/>
          </p:cNvCxnSpPr>
          <p:nvPr/>
        </p:nvCxnSpPr>
        <p:spPr>
          <a:xfrm>
            <a:off x="5666636" y="1150385"/>
            <a:ext cx="902681" cy="0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D16C1B1F-711C-8FF2-65DF-F2F1F54B18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1421" y="1601966"/>
            <a:ext cx="9352085" cy="4833341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581CF7C-D25F-88F4-6BB3-99F639992F2F}"/>
              </a:ext>
            </a:extLst>
          </p:cNvPr>
          <p:cNvCxnSpPr>
            <a:cxnSpLocks/>
          </p:cNvCxnSpPr>
          <p:nvPr/>
        </p:nvCxnSpPr>
        <p:spPr>
          <a:xfrm>
            <a:off x="3138855" y="1150385"/>
            <a:ext cx="902683" cy="0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88110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D057D6-386D-A82B-61EF-B4528F0D0B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ED0591F-5B8B-D241-B799-BA1A91DCB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Checking out a specific commit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91A6126-CAE1-3A0C-9EFE-277F83B9388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4" name="Picture 3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01612F62-92F2-B14C-5ADC-AF9B8765D69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778" y="2924683"/>
            <a:ext cx="5461488" cy="1219231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37215331-D3EB-113F-4DD1-0BB51C1B20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41656" y="3978651"/>
            <a:ext cx="540000" cy="5400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E45BCD53-3954-B9C3-C1CA-95074413BF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41656" y="1009825"/>
            <a:ext cx="540000" cy="54000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24CD4AE-7195-C920-55F4-84FE2DC05A33}"/>
              </a:ext>
            </a:extLst>
          </p:cNvPr>
          <p:cNvCxnSpPr>
            <a:cxnSpLocks/>
            <a:stCxn id="6" idx="2"/>
          </p:cNvCxnSpPr>
          <p:nvPr/>
        </p:nvCxnSpPr>
        <p:spPr>
          <a:xfrm flipV="1">
            <a:off x="6711656" y="4363206"/>
            <a:ext cx="0" cy="155445"/>
          </a:xfrm>
          <a:prstGeom prst="line">
            <a:avLst/>
          </a:prstGeom>
          <a:ln w="38100">
            <a:solidFill>
              <a:srgbClr val="F05A28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8" name="Picture 3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9BC1F64-651B-27CD-04D9-162BDC5631D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2433" y="4431531"/>
            <a:ext cx="4126429" cy="1905394"/>
          </a:xfrm>
          <a:prstGeom prst="rect">
            <a:avLst/>
          </a:prstGeom>
        </p:spPr>
      </p:pic>
      <p:pic>
        <p:nvPicPr>
          <p:cNvPr id="40" name="Picture 3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EE15F4D-04EC-CCFF-FB7B-E66CB86364A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2432" y="1468146"/>
            <a:ext cx="4126429" cy="1905394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C98C03C8-6C93-7438-289F-3652BF687F5A}"/>
              </a:ext>
            </a:extLst>
          </p:cNvPr>
          <p:cNvSpPr txBox="1"/>
          <p:nvPr/>
        </p:nvSpPr>
        <p:spPr>
          <a:xfrm>
            <a:off x="7322432" y="1098814"/>
            <a:ext cx="41264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b="1" dirty="0">
                <a:solidFill>
                  <a:srgbClr val="F05A28"/>
                </a:solidFill>
                <a:latin typeface="+mj-lt"/>
              </a:rPr>
              <a:t>e7809ee</a:t>
            </a:r>
            <a:r>
              <a:rPr lang="en-CA" dirty="0">
                <a:latin typeface="+mj-lt"/>
              </a:rPr>
              <a:t>          Add console log</a:t>
            </a:r>
            <a:endParaRPr lang="en-CA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A25AD1A-0E52-D510-EA4B-97962CD41985}"/>
              </a:ext>
            </a:extLst>
          </p:cNvPr>
          <p:cNvSpPr txBox="1"/>
          <p:nvPr/>
        </p:nvSpPr>
        <p:spPr>
          <a:xfrm>
            <a:off x="7322432" y="4063985"/>
            <a:ext cx="41264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b="1" dirty="0">
                <a:solidFill>
                  <a:srgbClr val="F05A28"/>
                </a:solidFill>
                <a:latin typeface="+mj-lt"/>
              </a:rPr>
              <a:t>fd28db6</a:t>
            </a:r>
            <a:r>
              <a:rPr lang="en-CA" dirty="0">
                <a:latin typeface="+mj-lt"/>
              </a:rPr>
              <a:t>          Initial commit</a:t>
            </a:r>
            <a:endParaRPr lang="en-CA" dirty="0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5FC733A8-AC67-FF23-1D68-5B5B00E448FC}"/>
              </a:ext>
            </a:extLst>
          </p:cNvPr>
          <p:cNvCxnSpPr>
            <a:cxnSpLocks/>
          </p:cNvCxnSpPr>
          <p:nvPr/>
        </p:nvCxnSpPr>
        <p:spPr>
          <a:xfrm flipV="1">
            <a:off x="6711656" y="1374057"/>
            <a:ext cx="676" cy="2749316"/>
          </a:xfrm>
          <a:prstGeom prst="line">
            <a:avLst/>
          </a:prstGeom>
          <a:ln w="38100">
            <a:solidFill>
              <a:srgbClr val="F05A28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3451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37CD03-706E-DCBE-F26B-70351B1C06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123351F-30E2-C92C-7179-BAA17AA34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Comparing two commits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7C5E704-685F-8303-C5EA-4AF496BCBE7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4" name="Picture 3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A0A7C771-3FCD-4791-4941-9748F3AE4C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637" y="1250425"/>
            <a:ext cx="10618725" cy="487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4219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39F72F-D600-7F80-6E67-C1CDCF87C0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C0303D9-110D-E941-40CF-6C2E37F72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Creating a remote repository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74DB08F-D16A-C274-2F29-889DED58379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A66B0D-58B6-F3C8-545C-AAC9429CAA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159" y="2902050"/>
            <a:ext cx="1870948" cy="1655158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539225B-D945-2B73-1DDB-F17840962BD1}"/>
              </a:ext>
            </a:extLst>
          </p:cNvPr>
          <p:cNvCxnSpPr>
            <a:cxnSpLocks/>
          </p:cNvCxnSpPr>
          <p:nvPr/>
        </p:nvCxnSpPr>
        <p:spPr>
          <a:xfrm>
            <a:off x="2894107" y="3729629"/>
            <a:ext cx="1334993" cy="0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F87E822-117D-905B-0B7B-65D8F60DE63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2369" y="1035891"/>
            <a:ext cx="6873472" cy="538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2468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19DCA0-EDCF-6129-3CCE-2AF8DCA93E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C2452C0-8D95-0BE5-2621-1F04A539B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Using the quick setup instructions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9D0D7D2-57D9-372F-F6C5-B03F48388BA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6" name="Picture 5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9E60DDA9-66F7-925F-0FA1-751FDAC3808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6684" y="1481291"/>
            <a:ext cx="7838632" cy="495401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6ABC709-B25B-3ACC-32E2-CF6800F030E5}"/>
              </a:ext>
            </a:extLst>
          </p:cNvPr>
          <p:cNvSpPr txBox="1"/>
          <p:nvPr/>
        </p:nvSpPr>
        <p:spPr>
          <a:xfrm>
            <a:off x="2176684" y="966976"/>
            <a:ext cx="78386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  <a:hlinkClick r:id="rId3"/>
              </a:rPr>
              <a:t>https://github.com/SanjulaGanepola/my-awesome-project</a:t>
            </a:r>
            <a:endParaRPr lang="en-CA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966579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150597-0C82-1453-FACA-3E0712834C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AAEE917-53C2-AB74-4841-999876887F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Pushing to the remote repository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6B4ED1F-CA06-A959-C0F6-AF303BA9684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4" name="Picture 3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69B0D470-95E3-D94E-DE43-8AB3FF911F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364" y="1686938"/>
            <a:ext cx="9225272" cy="474108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7A28421-B6A9-53EA-7B0B-8434EF40EC42}"/>
              </a:ext>
            </a:extLst>
          </p:cNvPr>
          <p:cNvSpPr txBox="1"/>
          <p:nvPr/>
        </p:nvSpPr>
        <p:spPr>
          <a:xfrm>
            <a:off x="1414089" y="827219"/>
            <a:ext cx="16353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solidFill>
                  <a:srgbClr val="1670FF"/>
                </a:solidFill>
                <a:latin typeface="+mj-lt"/>
              </a:rPr>
              <a:t>WORKING</a:t>
            </a:r>
            <a:br>
              <a:rPr lang="en-CA" dirty="0">
                <a:latin typeface="+mj-lt"/>
              </a:rPr>
            </a:br>
            <a:r>
              <a:rPr lang="en-CA" dirty="0">
                <a:latin typeface="+mj-lt"/>
              </a:rPr>
              <a:t>DIRECTORY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3107B0E-633E-BF03-0402-194B38108F78}"/>
              </a:ext>
            </a:extLst>
          </p:cNvPr>
          <p:cNvSpPr txBox="1"/>
          <p:nvPr/>
        </p:nvSpPr>
        <p:spPr>
          <a:xfrm>
            <a:off x="3952140" y="827219"/>
            <a:ext cx="16353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solidFill>
                  <a:srgbClr val="00B050"/>
                </a:solidFill>
                <a:latin typeface="+mj-lt"/>
              </a:rPr>
              <a:t>STAGING</a:t>
            </a:r>
            <a:br>
              <a:rPr lang="en-CA" dirty="0">
                <a:latin typeface="+mj-lt"/>
              </a:rPr>
            </a:br>
            <a:r>
              <a:rPr lang="en-CA" dirty="0">
                <a:latin typeface="+mj-lt"/>
              </a:rPr>
              <a:t>AREA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4395AE-35F6-BA53-7A89-8FEC433069BA}"/>
              </a:ext>
            </a:extLst>
          </p:cNvPr>
          <p:cNvSpPr txBox="1"/>
          <p:nvPr/>
        </p:nvSpPr>
        <p:spPr>
          <a:xfrm>
            <a:off x="9028240" y="827219"/>
            <a:ext cx="16353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solidFill>
                  <a:srgbClr val="F05A28"/>
                </a:solidFill>
                <a:latin typeface="+mj-lt"/>
              </a:rPr>
              <a:t>REMOTE</a:t>
            </a:r>
            <a:br>
              <a:rPr lang="en-CA" dirty="0">
                <a:solidFill>
                  <a:srgbClr val="F05A28"/>
                </a:solidFill>
                <a:latin typeface="+mj-lt"/>
              </a:rPr>
            </a:br>
            <a:r>
              <a:rPr lang="en-CA" dirty="0">
                <a:latin typeface="+mj-lt"/>
              </a:rPr>
              <a:t>REPO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A7FBB5-5377-1B4F-CA12-A10208F84A57}"/>
              </a:ext>
            </a:extLst>
          </p:cNvPr>
          <p:cNvSpPr txBox="1"/>
          <p:nvPr/>
        </p:nvSpPr>
        <p:spPr>
          <a:xfrm>
            <a:off x="6490189" y="827219"/>
            <a:ext cx="16353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solidFill>
                  <a:srgbClr val="9B4C9C"/>
                </a:solidFill>
                <a:latin typeface="+mj-lt"/>
              </a:rPr>
              <a:t>LOCAL</a:t>
            </a:r>
            <a:br>
              <a:rPr lang="en-CA" dirty="0">
                <a:solidFill>
                  <a:srgbClr val="9B4C9C"/>
                </a:solidFill>
                <a:latin typeface="+mj-lt"/>
              </a:rPr>
            </a:br>
            <a:r>
              <a:rPr lang="en-CA" dirty="0">
                <a:latin typeface="+mj-lt"/>
              </a:rPr>
              <a:t>REPO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FFF9FFE-D93C-FB8B-74AC-C699F55C8E8A}"/>
              </a:ext>
            </a:extLst>
          </p:cNvPr>
          <p:cNvCxnSpPr>
            <a:cxnSpLocks/>
          </p:cNvCxnSpPr>
          <p:nvPr/>
        </p:nvCxnSpPr>
        <p:spPr>
          <a:xfrm>
            <a:off x="8125557" y="1150384"/>
            <a:ext cx="902681" cy="0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35573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F9E722-0716-5285-3F16-A142DBDF52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A7932A2-0018-C33D-F2B8-87549C6037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Listing the remote repositories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4771524-5D0C-DA96-CC83-ABF3FDEC390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6" name="Picture 5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30549DA6-B8C2-3B7C-0FAD-48896F7BD8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354" y="2163278"/>
            <a:ext cx="10715291" cy="2531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6150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468AE6-9D99-DBD6-3301-4F695F2189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2D53DB6-F284-BD40-1410-A3E2E0CEF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Viewing the remote repository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D04E605-814C-E606-01BF-950D032E9D5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FCCBFA1-EEAB-F1C3-6FCC-B92D98C976F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516" y="950857"/>
            <a:ext cx="9236968" cy="548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5239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8E09A8-251E-891F-EE72-007A540A87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831CFE7-0E96-AC6A-72AC-58B189780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3207757"/>
            <a:ext cx="10210800" cy="442486"/>
          </a:xfrm>
        </p:spPr>
        <p:txBody>
          <a:bodyPr>
            <a:noAutofit/>
          </a:bodyPr>
          <a:lstStyle/>
          <a:p>
            <a:pPr algn="ctr"/>
            <a:r>
              <a:rPr lang="en-US" sz="4500" b="1" dirty="0">
                <a:latin typeface="+mj-lt"/>
              </a:rPr>
              <a:t>Using Git in a Team</a:t>
            </a:r>
            <a:endParaRPr lang="en-CA" sz="4500" b="1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84B6662-2880-71F8-A7FF-522B9819DEA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75075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Agenda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CCBB2A-9653-B3A8-B8CF-E55B1670D8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CA" dirty="0">
                <a:latin typeface="+mj-lt"/>
              </a:rPr>
              <a:t>Git Basics</a:t>
            </a:r>
          </a:p>
          <a:p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Using Git in a Team</a:t>
            </a:r>
          </a:p>
          <a:p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Branching and Merge Conflicts</a:t>
            </a:r>
          </a:p>
          <a:p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Merge Commits vs. Rebase Merging vs. Squash Merging</a:t>
            </a:r>
          </a:p>
          <a:p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Tips and Tricks</a:t>
            </a:r>
          </a:p>
          <a:p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Git in VS Code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45235C3-A562-771F-5FA0-572DF621B8F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23039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AAA223-5713-5B43-ADF6-82A3ACF30A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C9E3B1B-F705-9436-79F4-6985EC870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Adding collaborators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C3266B-722D-B501-656D-37EE1749F3D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39D557B-D1A5-1CCA-A132-B7E292F1489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6706" y="943275"/>
            <a:ext cx="6118587" cy="5394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4574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F59A76-D873-F1A1-DD82-A77F11DDCB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D3938F9-B3A6-7A98-A157-23B95C331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Cloning the remote repository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530C2B8-9795-296C-8DEC-5FFDB4A6E64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7" name="Picture 6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172390CC-BFDF-8867-7590-568E8CF85A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1923" y="2357436"/>
            <a:ext cx="8851900" cy="319398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9B41584-564D-17AF-81AC-16C61AA91ABA}"/>
              </a:ext>
            </a:extLst>
          </p:cNvPr>
          <p:cNvSpPr txBox="1"/>
          <p:nvPr/>
        </p:nvSpPr>
        <p:spPr>
          <a:xfrm>
            <a:off x="1414089" y="827219"/>
            <a:ext cx="16353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solidFill>
                  <a:srgbClr val="1670FF"/>
                </a:solidFill>
                <a:latin typeface="+mj-lt"/>
              </a:rPr>
              <a:t>WORKING</a:t>
            </a:r>
            <a:br>
              <a:rPr lang="en-CA" dirty="0">
                <a:latin typeface="+mj-lt"/>
              </a:rPr>
            </a:br>
            <a:r>
              <a:rPr lang="en-CA" dirty="0">
                <a:latin typeface="+mj-lt"/>
              </a:rPr>
              <a:t>DIRECTORY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AA3432-5C71-AA4C-BB3D-D649C3DE1F04}"/>
              </a:ext>
            </a:extLst>
          </p:cNvPr>
          <p:cNvSpPr txBox="1"/>
          <p:nvPr/>
        </p:nvSpPr>
        <p:spPr>
          <a:xfrm>
            <a:off x="3952140" y="827219"/>
            <a:ext cx="16353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solidFill>
                  <a:srgbClr val="00B050"/>
                </a:solidFill>
                <a:latin typeface="+mj-lt"/>
              </a:rPr>
              <a:t>STAGING</a:t>
            </a:r>
            <a:br>
              <a:rPr lang="en-CA" dirty="0">
                <a:latin typeface="+mj-lt"/>
              </a:rPr>
            </a:br>
            <a:r>
              <a:rPr lang="en-CA" dirty="0">
                <a:latin typeface="+mj-lt"/>
              </a:rPr>
              <a:t>AREA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B45EFE5-81D9-288A-1906-09D9E5C30161}"/>
              </a:ext>
            </a:extLst>
          </p:cNvPr>
          <p:cNvSpPr txBox="1"/>
          <p:nvPr/>
        </p:nvSpPr>
        <p:spPr>
          <a:xfrm>
            <a:off x="9028240" y="827219"/>
            <a:ext cx="16353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solidFill>
                  <a:srgbClr val="F05A28"/>
                </a:solidFill>
                <a:latin typeface="+mj-lt"/>
              </a:rPr>
              <a:t>REMOTE</a:t>
            </a:r>
            <a:br>
              <a:rPr lang="en-CA" dirty="0">
                <a:solidFill>
                  <a:srgbClr val="F05A28"/>
                </a:solidFill>
                <a:latin typeface="+mj-lt"/>
              </a:rPr>
            </a:br>
            <a:r>
              <a:rPr lang="en-CA" dirty="0">
                <a:latin typeface="+mj-lt"/>
              </a:rPr>
              <a:t>REPO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A851C6F-5CDB-49B1-03D1-34CED8843F81}"/>
              </a:ext>
            </a:extLst>
          </p:cNvPr>
          <p:cNvSpPr txBox="1"/>
          <p:nvPr/>
        </p:nvSpPr>
        <p:spPr>
          <a:xfrm>
            <a:off x="6490189" y="827219"/>
            <a:ext cx="16353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solidFill>
                  <a:srgbClr val="9B4C9C"/>
                </a:solidFill>
                <a:latin typeface="+mj-lt"/>
              </a:rPr>
              <a:t>LOCAL</a:t>
            </a:r>
            <a:br>
              <a:rPr lang="en-CA" dirty="0">
                <a:solidFill>
                  <a:srgbClr val="9B4C9C"/>
                </a:solidFill>
                <a:latin typeface="+mj-lt"/>
              </a:rPr>
            </a:br>
            <a:r>
              <a:rPr lang="en-CA" dirty="0">
                <a:latin typeface="+mj-lt"/>
              </a:rPr>
              <a:t>REPO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742C217-B3B6-CF8C-9F72-971F4522233F}"/>
              </a:ext>
            </a:extLst>
          </p:cNvPr>
          <p:cNvCxnSpPr>
            <a:cxnSpLocks/>
            <a:stCxn id="10" idx="1"/>
            <a:endCxn id="11" idx="3"/>
          </p:cNvCxnSpPr>
          <p:nvPr/>
        </p:nvCxnSpPr>
        <p:spPr>
          <a:xfrm flipH="1">
            <a:off x="8125557" y="1150385"/>
            <a:ext cx="902683" cy="0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D8F16856-07B8-A141-357E-C2FCD149234A}"/>
              </a:ext>
            </a:extLst>
          </p:cNvPr>
          <p:cNvSpPr txBox="1"/>
          <p:nvPr/>
        </p:nvSpPr>
        <p:spPr>
          <a:xfrm>
            <a:off x="398158" y="3323486"/>
            <a:ext cx="1759375" cy="1261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4000" dirty="0"/>
              <a:t>👨‍💻</a:t>
            </a:r>
          </a:p>
          <a:p>
            <a:pPr algn="ctr"/>
            <a:r>
              <a:rPr lang="en-CA" dirty="0">
                <a:solidFill>
                  <a:srgbClr val="7030A0"/>
                </a:solidFill>
              </a:rPr>
              <a:t>Edmund</a:t>
            </a:r>
            <a:br>
              <a:rPr lang="en-CA" dirty="0">
                <a:solidFill>
                  <a:srgbClr val="7030A0"/>
                </a:solidFill>
              </a:rPr>
            </a:br>
            <a:r>
              <a:rPr lang="en-CA" dirty="0">
                <a:solidFill>
                  <a:srgbClr val="7030A0"/>
                </a:solidFill>
              </a:rPr>
              <a:t>(Team Member)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1B5ABD43-AE3A-A87B-92EA-9FE15F3C14AD}"/>
              </a:ext>
            </a:extLst>
          </p:cNvPr>
          <p:cNvCxnSpPr>
            <a:cxnSpLocks/>
          </p:cNvCxnSpPr>
          <p:nvPr/>
        </p:nvCxnSpPr>
        <p:spPr>
          <a:xfrm>
            <a:off x="2167158" y="3954428"/>
            <a:ext cx="610089" cy="0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27120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01990E-72FB-8F42-ABF4-ECFEF7340C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DBBB970-2D83-1653-9E1D-1028252ED1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Working → Staging → Committing → Pushing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4A88392-EF85-974E-EBED-1B654733CA8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6" name="Picture 5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D86991D2-C9EF-1436-F5F8-25CF46B024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3113" y="1741826"/>
            <a:ext cx="8544409" cy="442520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01857C3-28D7-4EAD-B3DC-128CD9D8EE1D}"/>
              </a:ext>
            </a:extLst>
          </p:cNvPr>
          <p:cNvSpPr txBox="1"/>
          <p:nvPr/>
        </p:nvSpPr>
        <p:spPr>
          <a:xfrm>
            <a:off x="1414089" y="827219"/>
            <a:ext cx="16353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solidFill>
                  <a:srgbClr val="1670FF"/>
                </a:solidFill>
                <a:latin typeface="+mj-lt"/>
              </a:rPr>
              <a:t>WORKING</a:t>
            </a:r>
            <a:br>
              <a:rPr lang="en-CA" dirty="0">
                <a:latin typeface="+mj-lt"/>
              </a:rPr>
            </a:br>
            <a:r>
              <a:rPr lang="en-CA" dirty="0">
                <a:latin typeface="+mj-lt"/>
              </a:rPr>
              <a:t>DIRECTORY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716F10-3A45-199C-445F-D7B204AA7BA7}"/>
              </a:ext>
            </a:extLst>
          </p:cNvPr>
          <p:cNvSpPr txBox="1"/>
          <p:nvPr/>
        </p:nvSpPr>
        <p:spPr>
          <a:xfrm>
            <a:off x="3952140" y="827219"/>
            <a:ext cx="16353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solidFill>
                  <a:srgbClr val="00B050"/>
                </a:solidFill>
                <a:latin typeface="+mj-lt"/>
              </a:rPr>
              <a:t>STAGING</a:t>
            </a:r>
            <a:br>
              <a:rPr lang="en-CA" dirty="0">
                <a:latin typeface="+mj-lt"/>
              </a:rPr>
            </a:br>
            <a:r>
              <a:rPr lang="en-CA" dirty="0">
                <a:latin typeface="+mj-lt"/>
              </a:rPr>
              <a:t>AREA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363ED29-0E5D-E19F-57EE-D48C573CB7F7}"/>
              </a:ext>
            </a:extLst>
          </p:cNvPr>
          <p:cNvSpPr txBox="1"/>
          <p:nvPr/>
        </p:nvSpPr>
        <p:spPr>
          <a:xfrm>
            <a:off x="9028240" y="827219"/>
            <a:ext cx="16353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solidFill>
                  <a:srgbClr val="F05A28"/>
                </a:solidFill>
                <a:latin typeface="+mj-lt"/>
              </a:rPr>
              <a:t>REMOTE</a:t>
            </a:r>
            <a:br>
              <a:rPr lang="en-CA" dirty="0">
                <a:solidFill>
                  <a:srgbClr val="F05A28"/>
                </a:solidFill>
                <a:latin typeface="+mj-lt"/>
              </a:rPr>
            </a:br>
            <a:r>
              <a:rPr lang="en-CA" dirty="0">
                <a:latin typeface="+mj-lt"/>
              </a:rPr>
              <a:t>REPO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0F4342-503E-97DF-BE45-746243AC246A}"/>
              </a:ext>
            </a:extLst>
          </p:cNvPr>
          <p:cNvSpPr txBox="1"/>
          <p:nvPr/>
        </p:nvSpPr>
        <p:spPr>
          <a:xfrm>
            <a:off x="6490189" y="827219"/>
            <a:ext cx="16353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solidFill>
                  <a:srgbClr val="9B4C9C"/>
                </a:solidFill>
                <a:latin typeface="+mj-lt"/>
              </a:rPr>
              <a:t>LOCAL</a:t>
            </a:r>
            <a:br>
              <a:rPr lang="en-CA" dirty="0">
                <a:solidFill>
                  <a:srgbClr val="9B4C9C"/>
                </a:solidFill>
                <a:latin typeface="+mj-lt"/>
              </a:rPr>
            </a:br>
            <a:r>
              <a:rPr lang="en-CA" dirty="0">
                <a:latin typeface="+mj-lt"/>
              </a:rPr>
              <a:t>REPO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B1D61D7-01A7-3669-86D4-4B60ABA38CD2}"/>
              </a:ext>
            </a:extLst>
          </p:cNvPr>
          <p:cNvCxnSpPr>
            <a:cxnSpLocks/>
          </p:cNvCxnSpPr>
          <p:nvPr/>
        </p:nvCxnSpPr>
        <p:spPr>
          <a:xfrm>
            <a:off x="5666636" y="1150385"/>
            <a:ext cx="902681" cy="0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1562666-1CD6-65F0-FF29-1A5E24C340C8}"/>
              </a:ext>
            </a:extLst>
          </p:cNvPr>
          <p:cNvCxnSpPr>
            <a:cxnSpLocks/>
          </p:cNvCxnSpPr>
          <p:nvPr/>
        </p:nvCxnSpPr>
        <p:spPr>
          <a:xfrm>
            <a:off x="3138855" y="1150385"/>
            <a:ext cx="902683" cy="0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2560B3E-CC17-13AB-01F8-04050A7ADE96}"/>
              </a:ext>
            </a:extLst>
          </p:cNvPr>
          <p:cNvCxnSpPr>
            <a:cxnSpLocks/>
          </p:cNvCxnSpPr>
          <p:nvPr/>
        </p:nvCxnSpPr>
        <p:spPr>
          <a:xfrm>
            <a:off x="8125557" y="1150384"/>
            <a:ext cx="902681" cy="0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E523B0BA-495E-6DB8-95CF-5A3D64D43B53}"/>
              </a:ext>
            </a:extLst>
          </p:cNvPr>
          <p:cNvSpPr txBox="1"/>
          <p:nvPr/>
        </p:nvSpPr>
        <p:spPr>
          <a:xfrm>
            <a:off x="436658" y="3323486"/>
            <a:ext cx="1759375" cy="1261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4000" dirty="0"/>
              <a:t>👨‍💻</a:t>
            </a:r>
          </a:p>
          <a:p>
            <a:pPr algn="ctr"/>
            <a:r>
              <a:rPr lang="en-CA" dirty="0">
                <a:solidFill>
                  <a:srgbClr val="7030A0"/>
                </a:solidFill>
              </a:rPr>
              <a:t>Edmund</a:t>
            </a:r>
            <a:br>
              <a:rPr lang="en-CA" dirty="0">
                <a:solidFill>
                  <a:srgbClr val="7030A0"/>
                </a:solidFill>
              </a:rPr>
            </a:br>
            <a:r>
              <a:rPr lang="en-CA" dirty="0">
                <a:solidFill>
                  <a:srgbClr val="7030A0"/>
                </a:solidFill>
              </a:rPr>
              <a:t>(Team Member)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9616B3E6-1423-715A-FA78-CD15D98B92BD}"/>
              </a:ext>
            </a:extLst>
          </p:cNvPr>
          <p:cNvCxnSpPr>
            <a:cxnSpLocks/>
          </p:cNvCxnSpPr>
          <p:nvPr/>
        </p:nvCxnSpPr>
        <p:spPr>
          <a:xfrm>
            <a:off x="2205658" y="3954428"/>
            <a:ext cx="610089" cy="0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40054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AE93BB-F306-A062-90C8-B27DAA14F6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A8E9FDD-2EDD-56B9-139F-FB761272B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Option 1: Fetching and merging from the remote repository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40E3CE6-3CD7-A737-7EDB-A3D0BBAFB5C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C85E40-F946-4BBB-F808-83B556FB6300}"/>
              </a:ext>
            </a:extLst>
          </p:cNvPr>
          <p:cNvSpPr txBox="1"/>
          <p:nvPr/>
        </p:nvSpPr>
        <p:spPr>
          <a:xfrm>
            <a:off x="1414089" y="827219"/>
            <a:ext cx="16353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solidFill>
                  <a:srgbClr val="1670FF"/>
                </a:solidFill>
                <a:latin typeface="+mj-lt"/>
              </a:rPr>
              <a:t>WORKING</a:t>
            </a:r>
            <a:br>
              <a:rPr lang="en-CA" dirty="0">
                <a:latin typeface="+mj-lt"/>
              </a:rPr>
            </a:br>
            <a:r>
              <a:rPr lang="en-CA" dirty="0">
                <a:latin typeface="+mj-lt"/>
              </a:rPr>
              <a:t>DIRECTORY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7BB7EAE-2A9A-AB30-24C7-C702902C347D}"/>
              </a:ext>
            </a:extLst>
          </p:cNvPr>
          <p:cNvSpPr txBox="1"/>
          <p:nvPr/>
        </p:nvSpPr>
        <p:spPr>
          <a:xfrm>
            <a:off x="3952140" y="827219"/>
            <a:ext cx="16353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solidFill>
                  <a:srgbClr val="00B050"/>
                </a:solidFill>
                <a:latin typeface="+mj-lt"/>
              </a:rPr>
              <a:t>STAGING</a:t>
            </a:r>
            <a:br>
              <a:rPr lang="en-CA" dirty="0">
                <a:latin typeface="+mj-lt"/>
              </a:rPr>
            </a:br>
            <a:r>
              <a:rPr lang="en-CA" dirty="0">
                <a:latin typeface="+mj-lt"/>
              </a:rPr>
              <a:t>AREA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FF74BDC-4B23-86D1-245C-20F0394600FE}"/>
              </a:ext>
            </a:extLst>
          </p:cNvPr>
          <p:cNvSpPr txBox="1"/>
          <p:nvPr/>
        </p:nvSpPr>
        <p:spPr>
          <a:xfrm>
            <a:off x="9028240" y="827219"/>
            <a:ext cx="16353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solidFill>
                  <a:srgbClr val="F05A28"/>
                </a:solidFill>
                <a:latin typeface="+mj-lt"/>
              </a:rPr>
              <a:t>REMOTE</a:t>
            </a:r>
            <a:br>
              <a:rPr lang="en-CA" dirty="0">
                <a:solidFill>
                  <a:srgbClr val="F05A28"/>
                </a:solidFill>
                <a:latin typeface="+mj-lt"/>
              </a:rPr>
            </a:br>
            <a:r>
              <a:rPr lang="en-CA" dirty="0">
                <a:latin typeface="+mj-lt"/>
              </a:rPr>
              <a:t>REPO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107CBE-595B-D4B5-5E32-2B20FFB9553D}"/>
              </a:ext>
            </a:extLst>
          </p:cNvPr>
          <p:cNvSpPr txBox="1"/>
          <p:nvPr/>
        </p:nvSpPr>
        <p:spPr>
          <a:xfrm>
            <a:off x="6490189" y="827219"/>
            <a:ext cx="16353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solidFill>
                  <a:srgbClr val="9B4C9C"/>
                </a:solidFill>
                <a:latin typeface="+mj-lt"/>
              </a:rPr>
              <a:t>LOCAL</a:t>
            </a:r>
            <a:br>
              <a:rPr lang="en-CA" dirty="0">
                <a:solidFill>
                  <a:srgbClr val="9B4C9C"/>
                </a:solidFill>
                <a:latin typeface="+mj-lt"/>
              </a:rPr>
            </a:br>
            <a:r>
              <a:rPr lang="en-CA" dirty="0">
                <a:latin typeface="+mj-lt"/>
              </a:rPr>
              <a:t>REPO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B9ED63B-4412-96F6-E9A2-0A381E3BDC94}"/>
              </a:ext>
            </a:extLst>
          </p:cNvPr>
          <p:cNvCxnSpPr>
            <a:cxnSpLocks/>
          </p:cNvCxnSpPr>
          <p:nvPr/>
        </p:nvCxnSpPr>
        <p:spPr>
          <a:xfrm flipH="1">
            <a:off x="8173547" y="1610279"/>
            <a:ext cx="902683" cy="0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4EF06D0-91C9-A1D8-245F-502A8698E622}"/>
              </a:ext>
            </a:extLst>
          </p:cNvPr>
          <p:cNvSpPr txBox="1"/>
          <p:nvPr/>
        </p:nvSpPr>
        <p:spPr>
          <a:xfrm>
            <a:off x="787138" y="3643110"/>
            <a:ext cx="1438044" cy="1261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4000" dirty="0"/>
              <a:t>👨‍💻</a:t>
            </a:r>
          </a:p>
          <a:p>
            <a:pPr algn="ctr"/>
            <a:r>
              <a:rPr lang="en-CA" dirty="0">
                <a:solidFill>
                  <a:schemeClr val="accent6"/>
                </a:solidFill>
              </a:rPr>
              <a:t>Sanjula</a:t>
            </a:r>
            <a:br>
              <a:rPr lang="en-CA" dirty="0">
                <a:solidFill>
                  <a:schemeClr val="accent6"/>
                </a:solidFill>
              </a:rPr>
            </a:br>
            <a:r>
              <a:rPr lang="en-CA" dirty="0">
                <a:solidFill>
                  <a:schemeClr val="accent6"/>
                </a:solidFill>
              </a:rPr>
              <a:t>(Owner)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91CCAC6-FDF2-3ACC-A839-37FDB785D65D}"/>
              </a:ext>
            </a:extLst>
          </p:cNvPr>
          <p:cNvCxnSpPr>
            <a:cxnSpLocks/>
          </p:cNvCxnSpPr>
          <p:nvPr/>
        </p:nvCxnSpPr>
        <p:spPr>
          <a:xfrm>
            <a:off x="2297695" y="4274052"/>
            <a:ext cx="610089" cy="0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0A9116AC-E84D-205B-BD35-9D57BF76DC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1" y="2116341"/>
            <a:ext cx="8444380" cy="431896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F5AB898-BD94-B1BE-D615-B5F21DBD6F1E}"/>
              </a:ext>
            </a:extLst>
          </p:cNvPr>
          <p:cNvSpPr txBox="1"/>
          <p:nvPr/>
        </p:nvSpPr>
        <p:spPr>
          <a:xfrm>
            <a:off x="8105775" y="1655552"/>
            <a:ext cx="10382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i="1" dirty="0">
                <a:solidFill>
                  <a:srgbClr val="1670FF"/>
                </a:solidFill>
                <a:latin typeface="+mj-lt"/>
              </a:rPr>
              <a:t>FETCH</a:t>
            </a:r>
            <a:endParaRPr lang="en-CA" i="1" dirty="0">
              <a:solidFill>
                <a:srgbClr val="1670FF"/>
              </a:solidFill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12D845B-0FC3-4487-786E-B85BFB56E1C0}"/>
              </a:ext>
            </a:extLst>
          </p:cNvPr>
          <p:cNvCxnSpPr>
            <a:cxnSpLocks/>
          </p:cNvCxnSpPr>
          <p:nvPr/>
        </p:nvCxnSpPr>
        <p:spPr>
          <a:xfrm flipH="1">
            <a:off x="3124201" y="1610279"/>
            <a:ext cx="3499341" cy="0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64F44CF2-61F5-B0CB-71EF-CDAC4BFD1E99}"/>
              </a:ext>
            </a:extLst>
          </p:cNvPr>
          <p:cNvSpPr txBox="1"/>
          <p:nvPr/>
        </p:nvSpPr>
        <p:spPr>
          <a:xfrm>
            <a:off x="4354758" y="1655983"/>
            <a:ext cx="10382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i="1" dirty="0">
                <a:solidFill>
                  <a:srgbClr val="1670FF"/>
                </a:solidFill>
                <a:latin typeface="+mj-lt"/>
              </a:rPr>
              <a:t>MERGE</a:t>
            </a:r>
            <a:endParaRPr lang="en-CA" i="1" dirty="0">
              <a:solidFill>
                <a:srgbClr val="167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10853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BF82D6-ECF1-8E91-D961-4294754558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4F4BAF8-8900-44AF-0C3D-020C7C2B643B}"/>
              </a:ext>
            </a:extLst>
          </p:cNvPr>
          <p:cNvCxnSpPr>
            <a:cxnSpLocks/>
          </p:cNvCxnSpPr>
          <p:nvPr/>
        </p:nvCxnSpPr>
        <p:spPr>
          <a:xfrm flipH="1">
            <a:off x="3124201" y="1610279"/>
            <a:ext cx="5952029" cy="0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itle 4">
            <a:extLst>
              <a:ext uri="{FF2B5EF4-FFF2-40B4-BE49-F238E27FC236}">
                <a16:creationId xmlns:a16="http://schemas.microsoft.com/office/drawing/2014/main" id="{16648225-20A5-836C-403C-DB2BB886F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Option 2: Pulling from the remote repository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629FBF5-2E0A-EC79-AE92-18EF9D582E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36C5E8-0C42-0F91-1B71-C5C5A82CD610}"/>
              </a:ext>
            </a:extLst>
          </p:cNvPr>
          <p:cNvSpPr txBox="1"/>
          <p:nvPr/>
        </p:nvSpPr>
        <p:spPr>
          <a:xfrm>
            <a:off x="1414089" y="827219"/>
            <a:ext cx="16353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solidFill>
                  <a:srgbClr val="1670FF"/>
                </a:solidFill>
                <a:latin typeface="+mj-lt"/>
              </a:rPr>
              <a:t>WORKING</a:t>
            </a:r>
            <a:br>
              <a:rPr lang="en-CA" dirty="0">
                <a:latin typeface="+mj-lt"/>
              </a:rPr>
            </a:br>
            <a:r>
              <a:rPr lang="en-CA" dirty="0">
                <a:latin typeface="+mj-lt"/>
              </a:rPr>
              <a:t>DIRECTORY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DCDC55-A72B-FB6D-9403-1D39736A780F}"/>
              </a:ext>
            </a:extLst>
          </p:cNvPr>
          <p:cNvSpPr txBox="1"/>
          <p:nvPr/>
        </p:nvSpPr>
        <p:spPr>
          <a:xfrm>
            <a:off x="3952140" y="827219"/>
            <a:ext cx="16353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solidFill>
                  <a:srgbClr val="00B050"/>
                </a:solidFill>
                <a:latin typeface="+mj-lt"/>
              </a:rPr>
              <a:t>STAGING</a:t>
            </a:r>
            <a:br>
              <a:rPr lang="en-CA" dirty="0">
                <a:latin typeface="+mj-lt"/>
              </a:rPr>
            </a:br>
            <a:r>
              <a:rPr lang="en-CA" dirty="0">
                <a:latin typeface="+mj-lt"/>
              </a:rPr>
              <a:t>AREA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481D35D-479F-044A-D120-D4ED68EDB301}"/>
              </a:ext>
            </a:extLst>
          </p:cNvPr>
          <p:cNvSpPr txBox="1"/>
          <p:nvPr/>
        </p:nvSpPr>
        <p:spPr>
          <a:xfrm>
            <a:off x="9028240" y="827219"/>
            <a:ext cx="16353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solidFill>
                  <a:srgbClr val="F05A28"/>
                </a:solidFill>
                <a:latin typeface="+mj-lt"/>
              </a:rPr>
              <a:t>REMOTE</a:t>
            </a:r>
            <a:br>
              <a:rPr lang="en-CA" dirty="0">
                <a:solidFill>
                  <a:srgbClr val="F05A28"/>
                </a:solidFill>
                <a:latin typeface="+mj-lt"/>
              </a:rPr>
            </a:br>
            <a:r>
              <a:rPr lang="en-CA" dirty="0">
                <a:latin typeface="+mj-lt"/>
              </a:rPr>
              <a:t>REPO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443522-C428-B0E9-D5B1-C4A3144B51F2}"/>
              </a:ext>
            </a:extLst>
          </p:cNvPr>
          <p:cNvSpPr txBox="1"/>
          <p:nvPr/>
        </p:nvSpPr>
        <p:spPr>
          <a:xfrm>
            <a:off x="6490189" y="827219"/>
            <a:ext cx="16353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solidFill>
                  <a:srgbClr val="9B4C9C"/>
                </a:solidFill>
                <a:latin typeface="+mj-lt"/>
              </a:rPr>
              <a:t>LOCAL</a:t>
            </a:r>
            <a:br>
              <a:rPr lang="en-CA" dirty="0">
                <a:solidFill>
                  <a:srgbClr val="9B4C9C"/>
                </a:solidFill>
                <a:latin typeface="+mj-lt"/>
              </a:rPr>
            </a:br>
            <a:r>
              <a:rPr lang="en-CA" dirty="0">
                <a:latin typeface="+mj-lt"/>
              </a:rPr>
              <a:t>REPO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B23FC09-E11F-0441-7CF9-143772A864BA}"/>
              </a:ext>
            </a:extLst>
          </p:cNvPr>
          <p:cNvSpPr txBox="1"/>
          <p:nvPr/>
        </p:nvSpPr>
        <p:spPr>
          <a:xfrm>
            <a:off x="5576887" y="1678644"/>
            <a:ext cx="10382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i="1" dirty="0">
                <a:solidFill>
                  <a:srgbClr val="1670FF"/>
                </a:solidFill>
                <a:latin typeface="+mj-lt"/>
              </a:rPr>
              <a:t>PULL</a:t>
            </a:r>
            <a:endParaRPr lang="en-CA" i="1" dirty="0">
              <a:solidFill>
                <a:srgbClr val="1670FF"/>
              </a:solidFill>
            </a:endParaRPr>
          </a:p>
        </p:txBody>
      </p:sp>
      <p:pic>
        <p:nvPicPr>
          <p:cNvPr id="30" name="Picture 29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C5FD2C7E-1254-D045-D234-8DF8F1828A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1" y="3380931"/>
            <a:ext cx="8608397" cy="178624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998F62E-203B-BA86-4F55-D5FD4514A062}"/>
              </a:ext>
            </a:extLst>
          </p:cNvPr>
          <p:cNvSpPr txBox="1"/>
          <p:nvPr/>
        </p:nvSpPr>
        <p:spPr>
          <a:xfrm>
            <a:off x="787138" y="3643110"/>
            <a:ext cx="1438044" cy="1261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4000" dirty="0"/>
              <a:t>👨‍💻</a:t>
            </a:r>
          </a:p>
          <a:p>
            <a:pPr algn="ctr"/>
            <a:r>
              <a:rPr lang="en-CA" dirty="0">
                <a:solidFill>
                  <a:schemeClr val="accent6"/>
                </a:solidFill>
              </a:rPr>
              <a:t>Sanjula</a:t>
            </a:r>
            <a:br>
              <a:rPr lang="en-CA" dirty="0">
                <a:solidFill>
                  <a:schemeClr val="accent6"/>
                </a:solidFill>
              </a:rPr>
            </a:br>
            <a:r>
              <a:rPr lang="en-CA" dirty="0">
                <a:solidFill>
                  <a:schemeClr val="accent6"/>
                </a:solidFill>
              </a:rPr>
              <a:t>(Owner)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C3D22BA-F24D-352A-D43B-8CF89F435CD7}"/>
              </a:ext>
            </a:extLst>
          </p:cNvPr>
          <p:cNvCxnSpPr>
            <a:cxnSpLocks/>
          </p:cNvCxnSpPr>
          <p:nvPr/>
        </p:nvCxnSpPr>
        <p:spPr>
          <a:xfrm>
            <a:off x="2297695" y="4274052"/>
            <a:ext cx="610089" cy="0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31868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2089B7-E852-F292-A45D-354CDC5FC9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5C400A3-6135-5AF2-7951-F77A132B4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Creating a fork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25C6E3D-A104-B26D-E7A0-4D956380838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BC7D6C5-B859-B40C-6386-2B01B5976B94}"/>
              </a:ext>
            </a:extLst>
          </p:cNvPr>
          <p:cNvSpPr txBox="1"/>
          <p:nvPr/>
        </p:nvSpPr>
        <p:spPr>
          <a:xfrm>
            <a:off x="718033" y="2841752"/>
            <a:ext cx="1438044" cy="15388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4000" dirty="0"/>
              <a:t>👨‍💻</a:t>
            </a:r>
          </a:p>
          <a:p>
            <a:pPr algn="ctr"/>
            <a:r>
              <a:rPr lang="en-CA" dirty="0">
                <a:solidFill>
                  <a:srgbClr val="00B050"/>
                </a:solidFill>
              </a:rPr>
              <a:t>John</a:t>
            </a:r>
            <a:br>
              <a:rPr lang="en-CA" dirty="0">
                <a:solidFill>
                  <a:srgbClr val="00B050"/>
                </a:solidFill>
              </a:rPr>
            </a:br>
            <a:r>
              <a:rPr lang="en-CA" dirty="0">
                <a:solidFill>
                  <a:srgbClr val="00B050"/>
                </a:solidFill>
              </a:rPr>
              <a:t>(Outside Collaborator)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360E786-78F9-026F-99BB-B70D5CD096FD}"/>
              </a:ext>
            </a:extLst>
          </p:cNvPr>
          <p:cNvCxnSpPr>
            <a:cxnSpLocks/>
          </p:cNvCxnSpPr>
          <p:nvPr/>
        </p:nvCxnSpPr>
        <p:spPr>
          <a:xfrm>
            <a:off x="2230317" y="3611876"/>
            <a:ext cx="610089" cy="0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A12B50A-C8D2-0644-139B-967908AD659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6351" y="937776"/>
            <a:ext cx="8168773" cy="5346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6771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837E50-652E-0A38-FA48-8BC4315D61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4282B99-0EA4-402B-1FD6-863EEC8E2A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Upstream vs. Origin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7E25376-70CB-D284-E9FE-17699413BC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1CF5F61-01A6-8EB1-E44C-C6B479D0C881}"/>
              </a:ext>
            </a:extLst>
          </p:cNvPr>
          <p:cNvSpPr txBox="1"/>
          <p:nvPr/>
        </p:nvSpPr>
        <p:spPr>
          <a:xfrm>
            <a:off x="2537609" y="1567787"/>
            <a:ext cx="215046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Remote GitHub Repo - </a:t>
            </a:r>
            <a:r>
              <a:rPr lang="en-CA" dirty="0">
                <a:solidFill>
                  <a:srgbClr val="F05A28"/>
                </a:solidFill>
                <a:latin typeface="+mj-lt"/>
              </a:rPr>
              <a:t>Original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D566CED-2B34-77EB-D085-912A0276ED76}"/>
              </a:ext>
            </a:extLst>
          </p:cNvPr>
          <p:cNvSpPr txBox="1"/>
          <p:nvPr/>
        </p:nvSpPr>
        <p:spPr>
          <a:xfrm>
            <a:off x="7025616" y="1567787"/>
            <a:ext cx="21504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Remote GitHub Repo - </a:t>
            </a:r>
            <a:r>
              <a:rPr lang="en-CA" dirty="0">
                <a:solidFill>
                  <a:schemeClr val="accent6"/>
                </a:solidFill>
                <a:latin typeface="+mj-lt"/>
              </a:rPr>
              <a:t>Fork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A1562F6-0C2A-B42A-E398-7A379BFF3104}"/>
              </a:ext>
            </a:extLst>
          </p:cNvPr>
          <p:cNvSpPr txBox="1"/>
          <p:nvPr/>
        </p:nvSpPr>
        <p:spPr>
          <a:xfrm>
            <a:off x="5194892" y="4128271"/>
            <a:ext cx="14919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Local Repo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F9823BB3-2833-6D6F-8C6B-5FEF4E0CB7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60850" y="2214118"/>
            <a:ext cx="1080000" cy="1080000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F9881454-1665-620E-7FE8-5B394D83FD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00850" y="4497603"/>
            <a:ext cx="1080000" cy="1080000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1146A268-7AE5-432A-1DD9-5A4FDE8DDE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72842" y="2214118"/>
            <a:ext cx="1080000" cy="1080000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2DC0526-5B8E-9944-5835-0061B25508E2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3529722" y="3313368"/>
            <a:ext cx="1665170" cy="999569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6B2BEE6-682C-4BE6-900E-121B46110F4A}"/>
              </a:ext>
            </a:extLst>
          </p:cNvPr>
          <p:cNvSpPr txBox="1"/>
          <p:nvPr/>
        </p:nvSpPr>
        <p:spPr>
          <a:xfrm>
            <a:off x="2599393" y="3443820"/>
            <a:ext cx="11875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i="1" dirty="0">
                <a:latin typeface="+mj-lt"/>
              </a:rPr>
              <a:t>upstream</a:t>
            </a:r>
            <a:endParaRPr lang="en-CA" i="1" dirty="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33C5A37-D10A-28BA-BF1A-2F19ADC33272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6686808" y="3313368"/>
            <a:ext cx="1369585" cy="999569"/>
          </a:xfrm>
          <a:prstGeom prst="straightConnector1">
            <a:avLst/>
          </a:prstGeom>
          <a:ln>
            <a:solidFill>
              <a:srgbClr val="1670FF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14618CE-0AF7-B4C9-A331-1CA9302CA054}"/>
              </a:ext>
            </a:extLst>
          </p:cNvPr>
          <p:cNvCxnSpPr>
            <a:cxnSpLocks/>
          </p:cNvCxnSpPr>
          <p:nvPr/>
        </p:nvCxnSpPr>
        <p:spPr>
          <a:xfrm>
            <a:off x="4688075" y="2754118"/>
            <a:ext cx="2406315" cy="0"/>
          </a:xfrm>
          <a:prstGeom prst="straightConnector1">
            <a:avLst/>
          </a:prstGeom>
          <a:ln>
            <a:solidFill>
              <a:srgbClr val="1670FF"/>
            </a:solidFill>
            <a:prstDash val="sysDash"/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B6D9EADF-3254-8B4C-3C35-8AFF53EF4E5E}"/>
              </a:ext>
            </a:extLst>
          </p:cNvPr>
          <p:cNvSpPr txBox="1"/>
          <p:nvPr/>
        </p:nvSpPr>
        <p:spPr>
          <a:xfrm>
            <a:off x="7866073" y="3443820"/>
            <a:ext cx="8614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i="1" dirty="0">
                <a:latin typeface="+mj-lt"/>
              </a:rPr>
              <a:t>origin</a:t>
            </a:r>
            <a:endParaRPr lang="en-CA" i="1" dirty="0"/>
          </a:p>
        </p:txBody>
      </p:sp>
    </p:spTree>
    <p:extLst>
      <p:ext uri="{BB962C8B-B14F-4D97-AF65-F5344CB8AC3E}">
        <p14:creationId xmlns:p14="http://schemas.microsoft.com/office/powerpoint/2010/main" val="32987232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CEA8BE-3C3B-126B-9007-AD7078D001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9472728-1DCD-9EC9-7722-F531F843A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Listing Remote Repositories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AC0C76A-18BC-4B1E-391F-3765895749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93E88A-BF33-CA3B-8CD6-246DFD2AFB22}"/>
              </a:ext>
            </a:extLst>
          </p:cNvPr>
          <p:cNvSpPr txBox="1"/>
          <p:nvPr/>
        </p:nvSpPr>
        <p:spPr>
          <a:xfrm>
            <a:off x="598060" y="3001099"/>
            <a:ext cx="1759375" cy="1261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4000" dirty="0"/>
              <a:t>👨‍💻</a:t>
            </a:r>
          </a:p>
          <a:p>
            <a:pPr algn="ctr"/>
            <a:r>
              <a:rPr lang="en-CA" dirty="0">
                <a:solidFill>
                  <a:srgbClr val="7030A0"/>
                </a:solidFill>
              </a:rPr>
              <a:t>Edmund</a:t>
            </a:r>
            <a:br>
              <a:rPr lang="en-CA" dirty="0">
                <a:solidFill>
                  <a:srgbClr val="7030A0"/>
                </a:solidFill>
              </a:rPr>
            </a:br>
            <a:r>
              <a:rPr lang="en-CA" dirty="0">
                <a:solidFill>
                  <a:srgbClr val="7030A0"/>
                </a:solidFill>
              </a:rPr>
              <a:t>(Team Member)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09E0A1C-F42A-736A-E6FB-02C6297BC83F}"/>
              </a:ext>
            </a:extLst>
          </p:cNvPr>
          <p:cNvCxnSpPr>
            <a:cxnSpLocks/>
          </p:cNvCxnSpPr>
          <p:nvPr/>
        </p:nvCxnSpPr>
        <p:spPr>
          <a:xfrm>
            <a:off x="2444060" y="3632041"/>
            <a:ext cx="1906557" cy="0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BB84291-5F6E-3EEF-3430-B580EDFC7FA3}"/>
              </a:ext>
            </a:extLst>
          </p:cNvPr>
          <p:cNvSpPr txBox="1"/>
          <p:nvPr/>
        </p:nvSpPr>
        <p:spPr>
          <a:xfrm>
            <a:off x="598060" y="991897"/>
            <a:ext cx="1759375" cy="15388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4000" dirty="0"/>
              <a:t>👨‍💻</a:t>
            </a:r>
          </a:p>
          <a:p>
            <a:pPr algn="ctr"/>
            <a:r>
              <a:rPr lang="en-CA" dirty="0">
                <a:solidFill>
                  <a:srgbClr val="00B050"/>
                </a:solidFill>
              </a:rPr>
              <a:t>John</a:t>
            </a:r>
            <a:br>
              <a:rPr lang="en-CA" dirty="0">
                <a:solidFill>
                  <a:srgbClr val="00B050"/>
                </a:solidFill>
              </a:rPr>
            </a:br>
            <a:r>
              <a:rPr lang="en-CA" dirty="0">
                <a:solidFill>
                  <a:srgbClr val="00B050"/>
                </a:solidFill>
              </a:rPr>
              <a:t>(Outside Collaborator)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804BCF-218F-B74A-66E5-3FA8AA0DD967}"/>
              </a:ext>
            </a:extLst>
          </p:cNvPr>
          <p:cNvSpPr txBox="1"/>
          <p:nvPr/>
        </p:nvSpPr>
        <p:spPr>
          <a:xfrm>
            <a:off x="598060" y="4889137"/>
            <a:ext cx="1759375" cy="1261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4000" dirty="0"/>
              <a:t>👨‍💻</a:t>
            </a:r>
          </a:p>
          <a:p>
            <a:pPr algn="ctr"/>
            <a:r>
              <a:rPr lang="en-CA" dirty="0">
                <a:solidFill>
                  <a:schemeClr val="accent6"/>
                </a:solidFill>
              </a:rPr>
              <a:t>Sanjula</a:t>
            </a:r>
            <a:br>
              <a:rPr lang="en-CA" dirty="0">
                <a:solidFill>
                  <a:schemeClr val="accent6"/>
                </a:solidFill>
              </a:rPr>
            </a:br>
            <a:r>
              <a:rPr lang="en-CA" dirty="0">
                <a:solidFill>
                  <a:schemeClr val="accent6"/>
                </a:solidFill>
              </a:rPr>
              <a:t>(Owner)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B9B60E6-2119-9DCC-C798-BC4C6430A22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3125" y="784774"/>
            <a:ext cx="6131292" cy="1948504"/>
          </a:xfrm>
          <a:prstGeom prst="rect">
            <a:avLst/>
          </a:prstGeom>
        </p:spPr>
      </p:pic>
      <p:pic>
        <p:nvPicPr>
          <p:cNvPr id="22" name="Picture 21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82583AB6-1AE9-CB10-0E4D-0F9BBD95FAE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3125" y="2989698"/>
            <a:ext cx="6131292" cy="1284685"/>
          </a:xfrm>
          <a:prstGeom prst="rect">
            <a:avLst/>
          </a:prstGeom>
        </p:spPr>
      </p:pic>
      <p:pic>
        <p:nvPicPr>
          <p:cNvPr id="24" name="Picture 23" descr="A screen shot of a computer screen&#10;&#10;AI-generated content may be incorrect.">
            <a:extLst>
              <a:ext uri="{FF2B5EF4-FFF2-40B4-BE49-F238E27FC236}">
                <a16:creationId xmlns:a16="http://schemas.microsoft.com/office/drawing/2014/main" id="{B16374B0-C0D6-AFD9-1685-11DF4E7732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3125" y="4501430"/>
            <a:ext cx="6131292" cy="2037297"/>
          </a:xfrm>
          <a:prstGeom prst="rect">
            <a:avLst/>
          </a:prstGeom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53BCD49-970B-3F34-66F3-66EDA59E9814}"/>
              </a:ext>
            </a:extLst>
          </p:cNvPr>
          <p:cNvCxnSpPr>
            <a:cxnSpLocks/>
          </p:cNvCxnSpPr>
          <p:nvPr/>
        </p:nvCxnSpPr>
        <p:spPr>
          <a:xfrm>
            <a:off x="2444059" y="1755111"/>
            <a:ext cx="1906557" cy="0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A726226-BD0A-7873-0126-1EAF16BBC94F}"/>
              </a:ext>
            </a:extLst>
          </p:cNvPr>
          <p:cNvCxnSpPr>
            <a:cxnSpLocks/>
          </p:cNvCxnSpPr>
          <p:nvPr/>
        </p:nvCxnSpPr>
        <p:spPr>
          <a:xfrm>
            <a:off x="2444060" y="5518595"/>
            <a:ext cx="1906557" cy="0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4290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A938EE-2741-2B56-A950-EEB2ED1CA8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C8D46E2-F7C0-938E-8135-476C27C02E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3207757"/>
            <a:ext cx="10210800" cy="442486"/>
          </a:xfrm>
        </p:spPr>
        <p:txBody>
          <a:bodyPr>
            <a:noAutofit/>
          </a:bodyPr>
          <a:lstStyle/>
          <a:p>
            <a:pPr algn="ctr"/>
            <a:r>
              <a:rPr lang="en-US" sz="4500" b="1" dirty="0">
                <a:latin typeface="+mj-lt"/>
              </a:rPr>
              <a:t>Branching and Merge Conflicts</a:t>
            </a:r>
            <a:endParaRPr lang="en-CA" sz="4500" b="1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2A61F05-5B96-A7D8-8925-809EDEF4C3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9132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366D9D-C9F1-AA8D-70FE-F481471BA7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4419CA7-ADE6-EE88-C248-4A3B7DBF1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Branching in Git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5B20B51-3F73-EF0E-7CE4-072183D87D4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AF1827B8-ED15-A1E9-EA50-E3C6B21820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540" y="963300"/>
            <a:ext cx="9550920" cy="5224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241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7C61A5D-EB8F-8EB4-5356-C7AA1C71DD7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4C4572C-BD72-71DC-ABD4-957B432660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1690" y="752669"/>
            <a:ext cx="10888743" cy="5774078"/>
          </a:xfrm>
        </p:spPr>
        <p:txBody>
          <a:bodyPr lIns="91440" tIns="45720" rIns="91440" bIns="45720" anchor="t">
            <a:noAutofit/>
          </a:bodyPr>
          <a:lstStyle/>
          <a:p>
            <a:pPr marL="0" indent="0">
              <a:lnSpc>
                <a:spcPct val="200000"/>
              </a:lnSpc>
              <a:buNone/>
            </a:pPr>
            <a:endParaRPr lang="en-US" b="1" dirty="0">
              <a:latin typeface="+mj-lt"/>
            </a:endParaRPr>
          </a:p>
          <a:p>
            <a:pPr>
              <a:lnSpc>
                <a:spcPct val="200000"/>
              </a:lnSpc>
            </a:pPr>
            <a:r>
              <a:rPr lang="en-US" b="1" dirty="0">
                <a:latin typeface="+mj-lt"/>
              </a:rPr>
              <a:t>🤩 Never used it		</a:t>
            </a:r>
            <a:r>
              <a:rPr lang="en-US" dirty="0">
                <a:latin typeface="+mj-lt"/>
              </a:rPr>
              <a:t>I have not used Git before, but I am interested!</a:t>
            </a:r>
          </a:p>
          <a:p>
            <a:pPr>
              <a:lnSpc>
                <a:spcPct val="200000"/>
              </a:lnSpc>
            </a:pPr>
            <a:endParaRPr lang="en-US" dirty="0">
              <a:latin typeface="+mj-lt"/>
            </a:endParaRPr>
          </a:p>
          <a:p>
            <a:pPr>
              <a:lnSpc>
                <a:spcPct val="200000"/>
              </a:lnSpc>
            </a:pPr>
            <a:r>
              <a:rPr lang="en-US" b="1" dirty="0">
                <a:latin typeface="+mj-lt"/>
              </a:rPr>
              <a:t>🧐 Beginner</a:t>
            </a:r>
            <a:r>
              <a:rPr lang="en-US" dirty="0">
                <a:latin typeface="+mj-lt"/>
              </a:rPr>
              <a:t> 			I just started learning the basics.</a:t>
            </a:r>
          </a:p>
          <a:p>
            <a:pPr>
              <a:lnSpc>
                <a:spcPct val="200000"/>
              </a:lnSpc>
            </a:pPr>
            <a:endParaRPr lang="en-US" dirty="0">
              <a:latin typeface="+mj-lt"/>
            </a:endParaRPr>
          </a:p>
          <a:p>
            <a:pPr>
              <a:lnSpc>
                <a:spcPct val="200000"/>
              </a:lnSpc>
            </a:pPr>
            <a:r>
              <a:rPr lang="en-US" b="1" dirty="0">
                <a:latin typeface="+mj-lt"/>
              </a:rPr>
              <a:t>👨‍🎓 Intermediate		</a:t>
            </a:r>
            <a:r>
              <a:rPr lang="en-US" dirty="0">
                <a:latin typeface="+mj-lt"/>
              </a:rPr>
              <a:t>I understand the basics, but I am not familiar with advanced concepts.</a:t>
            </a:r>
          </a:p>
          <a:p>
            <a:pPr>
              <a:lnSpc>
                <a:spcPct val="200000"/>
              </a:lnSpc>
            </a:pPr>
            <a:endParaRPr lang="en-US" dirty="0">
              <a:latin typeface="+mj-lt"/>
            </a:endParaRPr>
          </a:p>
          <a:p>
            <a:pPr>
              <a:lnSpc>
                <a:spcPct val="200000"/>
              </a:lnSpc>
            </a:pPr>
            <a:r>
              <a:rPr lang="en-US" b="1" dirty="0">
                <a:latin typeface="+mj-lt"/>
              </a:rPr>
              <a:t>🕵️ Expert			</a:t>
            </a:r>
            <a:r>
              <a:rPr lang="en-US" dirty="0">
                <a:latin typeface="+mj-lt"/>
              </a:rPr>
              <a:t>I have a deep understanding of Git.</a:t>
            </a:r>
          </a:p>
          <a:p>
            <a:pPr>
              <a:lnSpc>
                <a:spcPct val="200000"/>
              </a:lnSpc>
            </a:pPr>
            <a:endParaRPr lang="en-US" dirty="0">
              <a:latin typeface="+mj-lt"/>
            </a:endParaRP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958DFB0B-FF20-251F-E6DB-24DA11248C70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latin typeface="+mj-lt"/>
              </a:rPr>
              <a:t>How well do you know Git?</a:t>
            </a:r>
          </a:p>
        </p:txBody>
      </p:sp>
    </p:spTree>
    <p:extLst>
      <p:ext uri="{BB962C8B-B14F-4D97-AF65-F5344CB8AC3E}">
        <p14:creationId xmlns:p14="http://schemas.microsoft.com/office/powerpoint/2010/main" val="34489101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53B170-3D2E-49DC-C8B3-5351B996EE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52FD76F-B40C-83C3-3BF6-C73251741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Creating and checking out a branch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0B2DECB-1882-E364-51FD-E64516A95A7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4" name="Picture 3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855E2F39-0237-3F47-FE28-59E3CEE148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00" y="1884985"/>
            <a:ext cx="11150600" cy="3327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3133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32CE0E-7094-B03B-A9B2-47DC733DB9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814E8D0-02DE-FBEE-DBAC-A1ACB98A05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Pushing to the branch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4177940-6F64-7C64-2E70-43B065EEF59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8C8F076D-59BC-7A7C-56C4-0493E7EE72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30096" y="5106923"/>
            <a:ext cx="540000" cy="540000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74AAEBEC-FCFA-AB16-1021-FE89075CF587}"/>
              </a:ext>
            </a:extLst>
          </p:cNvPr>
          <p:cNvSpPr txBox="1"/>
          <p:nvPr/>
        </p:nvSpPr>
        <p:spPr>
          <a:xfrm>
            <a:off x="8810872" y="3244334"/>
            <a:ext cx="41264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>
                <a:latin typeface="+mj-lt"/>
              </a:rPr>
              <a:t>Add helper functions</a:t>
            </a:r>
            <a:endParaRPr lang="en-CA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BAD221C-480A-6CAD-556B-083FCC2C2646}"/>
              </a:ext>
            </a:extLst>
          </p:cNvPr>
          <p:cNvSpPr txBox="1"/>
          <p:nvPr/>
        </p:nvSpPr>
        <p:spPr>
          <a:xfrm>
            <a:off x="8810872" y="5192257"/>
            <a:ext cx="41264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>
                <a:latin typeface="+mj-lt"/>
              </a:rPr>
              <a:t>Initial commit</a:t>
            </a:r>
            <a:endParaRPr lang="en-CA" dirty="0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B20C8B96-3472-DBBE-8C40-416089ABC020}"/>
              </a:ext>
            </a:extLst>
          </p:cNvPr>
          <p:cNvCxnSpPr>
            <a:cxnSpLocks/>
            <a:stCxn id="17" idx="7"/>
            <a:endCxn id="19" idx="3"/>
          </p:cNvCxnSpPr>
          <p:nvPr/>
        </p:nvCxnSpPr>
        <p:spPr>
          <a:xfrm flipV="1">
            <a:off x="8282827" y="2206725"/>
            <a:ext cx="996984" cy="1156902"/>
          </a:xfrm>
          <a:prstGeom prst="line">
            <a:avLst/>
          </a:prstGeom>
          <a:ln w="38100">
            <a:solidFill>
              <a:srgbClr val="9B4C9C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E7B884F7-4EB4-F5E9-5C5A-CCCBAC12F67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139" y="1150888"/>
            <a:ext cx="6981484" cy="4823192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10B01737-492D-891C-8A71-0A940C372496}"/>
              </a:ext>
            </a:extLst>
          </p:cNvPr>
          <p:cNvSpPr/>
          <p:nvPr/>
        </p:nvSpPr>
        <p:spPr>
          <a:xfrm>
            <a:off x="8083096" y="3329358"/>
            <a:ext cx="234000" cy="234000"/>
          </a:xfrm>
          <a:prstGeom prst="ellipse">
            <a:avLst/>
          </a:prstGeom>
          <a:ln w="38100">
            <a:solidFill>
              <a:srgbClr val="F05A28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3F561D76-5BF0-550B-FB05-E6F5BE3F5DDD}"/>
              </a:ext>
            </a:extLst>
          </p:cNvPr>
          <p:cNvSpPr/>
          <p:nvPr/>
        </p:nvSpPr>
        <p:spPr>
          <a:xfrm>
            <a:off x="9245542" y="2006994"/>
            <a:ext cx="234000" cy="234000"/>
          </a:xfrm>
          <a:prstGeom prst="ellipse">
            <a:avLst/>
          </a:prstGeom>
          <a:ln w="38100">
            <a:solidFill>
              <a:srgbClr val="9B4C9C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DE640496-071F-1AC1-F8ED-AB57CFAE51E5}"/>
              </a:ext>
            </a:extLst>
          </p:cNvPr>
          <p:cNvSpPr/>
          <p:nvPr/>
        </p:nvSpPr>
        <p:spPr>
          <a:xfrm>
            <a:off x="8083096" y="4285806"/>
            <a:ext cx="234000" cy="234000"/>
          </a:xfrm>
          <a:prstGeom prst="ellipse">
            <a:avLst/>
          </a:prstGeom>
          <a:ln w="38100">
            <a:solidFill>
              <a:srgbClr val="F05A28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ECC410B-90A8-137C-EEF2-C1371B145C4E}"/>
              </a:ext>
            </a:extLst>
          </p:cNvPr>
          <p:cNvCxnSpPr>
            <a:cxnSpLocks/>
            <a:endCxn id="30" idx="4"/>
          </p:cNvCxnSpPr>
          <p:nvPr/>
        </p:nvCxnSpPr>
        <p:spPr>
          <a:xfrm flipV="1">
            <a:off x="8200095" y="4519806"/>
            <a:ext cx="1" cy="746021"/>
          </a:xfrm>
          <a:prstGeom prst="line">
            <a:avLst/>
          </a:prstGeom>
          <a:ln w="38100">
            <a:solidFill>
              <a:srgbClr val="F05A28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390CA29C-B298-7D5E-E595-27B17AA3996B}"/>
              </a:ext>
            </a:extLst>
          </p:cNvPr>
          <p:cNvSpPr txBox="1"/>
          <p:nvPr/>
        </p:nvSpPr>
        <p:spPr>
          <a:xfrm>
            <a:off x="8810871" y="4216570"/>
            <a:ext cx="41264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>
                <a:latin typeface="+mj-lt"/>
              </a:rPr>
              <a:t>Add console log</a:t>
            </a:r>
            <a:endParaRPr lang="en-CA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BB0F6D4-DD4F-091D-4A85-58FBA0A8B1E3}"/>
              </a:ext>
            </a:extLst>
          </p:cNvPr>
          <p:cNvSpPr txBox="1"/>
          <p:nvPr/>
        </p:nvSpPr>
        <p:spPr>
          <a:xfrm>
            <a:off x="9838015" y="1939328"/>
            <a:ext cx="41264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>
                <a:latin typeface="+mj-lt"/>
              </a:rPr>
              <a:t>Create server file</a:t>
            </a:r>
            <a:endParaRPr lang="en-CA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041CC9C-C2C8-1367-6DB4-1B7C575A3B5D}"/>
              </a:ext>
            </a:extLst>
          </p:cNvPr>
          <p:cNvSpPr txBox="1"/>
          <p:nvPr/>
        </p:nvSpPr>
        <p:spPr>
          <a:xfrm>
            <a:off x="7848002" y="2730611"/>
            <a:ext cx="7041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i="1" dirty="0">
                <a:solidFill>
                  <a:srgbClr val="F05A28"/>
                </a:solidFill>
                <a:latin typeface="+mj-lt"/>
              </a:rPr>
              <a:t>main</a:t>
            </a:r>
            <a:endParaRPr lang="en-CA" i="1" dirty="0">
              <a:solidFill>
                <a:srgbClr val="F05A28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6C56107-DC4B-D91E-4793-9DF27736ED6C}"/>
              </a:ext>
            </a:extLst>
          </p:cNvPr>
          <p:cNvSpPr txBox="1"/>
          <p:nvPr/>
        </p:nvSpPr>
        <p:spPr>
          <a:xfrm>
            <a:off x="8243874" y="1506806"/>
            <a:ext cx="22373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i="1" dirty="0">
                <a:solidFill>
                  <a:srgbClr val="9B4C9C"/>
                </a:solidFill>
                <a:latin typeface="+mj-lt"/>
              </a:rPr>
              <a:t>feature/rest-server</a:t>
            </a:r>
            <a:endParaRPr lang="en-CA" i="1" dirty="0">
              <a:solidFill>
                <a:srgbClr val="9B4C9C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01FC72C-57C1-7BDA-40CA-1D6905B31A06}"/>
              </a:ext>
            </a:extLst>
          </p:cNvPr>
          <p:cNvCxnSpPr>
            <a:cxnSpLocks/>
            <a:stCxn id="30" idx="0"/>
            <a:endCxn id="17" idx="4"/>
          </p:cNvCxnSpPr>
          <p:nvPr/>
        </p:nvCxnSpPr>
        <p:spPr>
          <a:xfrm flipV="1">
            <a:off x="8200096" y="3563358"/>
            <a:ext cx="0" cy="722448"/>
          </a:xfrm>
          <a:prstGeom prst="line">
            <a:avLst/>
          </a:prstGeom>
          <a:ln w="38100">
            <a:solidFill>
              <a:srgbClr val="F05A28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11141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B45F14-9D2E-E31E-2EC6-B4C87C879C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1628FEA-9FF5-883A-020E-7926BEA3B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Merging branches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3085404-43EA-4A1B-B986-2FAF7336F54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4" name="Picture 3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CCC44F68-32CF-1C22-49F1-28C4EC329B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387" y="972150"/>
            <a:ext cx="10283225" cy="5277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4410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151F91-4923-C969-1AF2-693260B410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B02D01F-1192-439A-1C77-7D0CE5C88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Fast forward merge vs non-fast forward merge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0053F2C-85B2-0132-EB7D-598955B82A1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2052" name="Picture 4" descr="Git fast-forward VS no fast-forward merge - Stack Overflow">
            <a:extLst>
              <a:ext uri="{FF2B5EF4-FFF2-40B4-BE49-F238E27FC236}">
                <a16:creationId xmlns:a16="http://schemas.microsoft.com/office/drawing/2014/main" id="{864AD984-9C1C-0CC4-27CD-92792C3D4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2900" y="975871"/>
            <a:ext cx="5306200" cy="5328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41416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14F832-20D9-D03B-DB65-EF9D121FE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36C310E-E65C-3C15-3D11-C07345D81B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When can merge conflicts happen?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FD41C49-7D38-AF08-C757-1951C391855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34</a:t>
            </a:fld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C002490-C150-9DAC-545B-369A2FA97CFF}"/>
              </a:ext>
            </a:extLst>
          </p:cNvPr>
          <p:cNvCxnSpPr>
            <a:cxnSpLocks/>
            <a:stCxn id="9" idx="5"/>
            <a:endCxn id="6" idx="1"/>
          </p:cNvCxnSpPr>
          <p:nvPr/>
        </p:nvCxnSpPr>
        <p:spPr>
          <a:xfrm>
            <a:off x="6295731" y="2613919"/>
            <a:ext cx="1110452" cy="1562759"/>
          </a:xfrm>
          <a:prstGeom prst="line">
            <a:avLst/>
          </a:prstGeom>
          <a:ln w="38100">
            <a:solidFill>
              <a:srgbClr val="9B4C9C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2009E64A-8819-3B55-CE98-FBBC2FFB3CF0}"/>
              </a:ext>
            </a:extLst>
          </p:cNvPr>
          <p:cNvSpPr/>
          <p:nvPr/>
        </p:nvSpPr>
        <p:spPr>
          <a:xfrm>
            <a:off x="7371914" y="4142409"/>
            <a:ext cx="234000" cy="234000"/>
          </a:xfrm>
          <a:prstGeom prst="ellipse">
            <a:avLst/>
          </a:prstGeom>
          <a:ln w="38100">
            <a:solidFill>
              <a:srgbClr val="9B4C9C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0D0B9E7-FC37-69A9-C947-16771FB8696E}"/>
              </a:ext>
            </a:extLst>
          </p:cNvPr>
          <p:cNvSpPr/>
          <p:nvPr/>
        </p:nvSpPr>
        <p:spPr>
          <a:xfrm>
            <a:off x="3870788" y="2410487"/>
            <a:ext cx="234000" cy="234000"/>
          </a:xfrm>
          <a:prstGeom prst="ellipse">
            <a:avLst/>
          </a:prstGeom>
          <a:ln w="38100">
            <a:solidFill>
              <a:srgbClr val="F05A28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68649E3-6103-5FAB-EEC4-12BED989D669}"/>
              </a:ext>
            </a:extLst>
          </p:cNvPr>
          <p:cNvCxnSpPr>
            <a:cxnSpLocks/>
            <a:stCxn id="7" idx="6"/>
            <a:endCxn id="9" idx="2"/>
          </p:cNvCxnSpPr>
          <p:nvPr/>
        </p:nvCxnSpPr>
        <p:spPr>
          <a:xfrm>
            <a:off x="4104788" y="2527487"/>
            <a:ext cx="1991212" cy="3701"/>
          </a:xfrm>
          <a:prstGeom prst="line">
            <a:avLst/>
          </a:prstGeom>
          <a:ln w="38100">
            <a:solidFill>
              <a:srgbClr val="F05A28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6F118EDF-BA83-746A-B7DA-29AD5AF9DC1D}"/>
              </a:ext>
            </a:extLst>
          </p:cNvPr>
          <p:cNvSpPr/>
          <p:nvPr/>
        </p:nvSpPr>
        <p:spPr>
          <a:xfrm>
            <a:off x="6096000" y="2414188"/>
            <a:ext cx="234000" cy="234000"/>
          </a:xfrm>
          <a:prstGeom prst="ellipse">
            <a:avLst/>
          </a:prstGeom>
          <a:ln w="38100">
            <a:solidFill>
              <a:srgbClr val="F05A28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9373553-4B25-FEF2-86B4-E4F3607CA0BC}"/>
              </a:ext>
            </a:extLst>
          </p:cNvPr>
          <p:cNvCxnSpPr>
            <a:cxnSpLocks/>
            <a:stCxn id="9" idx="6"/>
            <a:endCxn id="27" idx="2"/>
          </p:cNvCxnSpPr>
          <p:nvPr/>
        </p:nvCxnSpPr>
        <p:spPr>
          <a:xfrm>
            <a:off x="6330000" y="2531188"/>
            <a:ext cx="3256471" cy="1229"/>
          </a:xfrm>
          <a:prstGeom prst="line">
            <a:avLst/>
          </a:prstGeom>
          <a:ln w="38100">
            <a:solidFill>
              <a:srgbClr val="F05A28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AD526F2B-5812-90FB-737B-642F53FA86DE}"/>
              </a:ext>
            </a:extLst>
          </p:cNvPr>
          <p:cNvSpPr txBox="1"/>
          <p:nvPr/>
        </p:nvSpPr>
        <p:spPr>
          <a:xfrm>
            <a:off x="1972423" y="2304718"/>
            <a:ext cx="13997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i="1" dirty="0">
                <a:solidFill>
                  <a:srgbClr val="F05A28"/>
                </a:solidFill>
                <a:latin typeface="+mj-lt"/>
              </a:rPr>
              <a:t>main</a:t>
            </a:r>
            <a:endParaRPr lang="en-CA" i="1" dirty="0">
              <a:solidFill>
                <a:srgbClr val="F05A28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DD07DA2-5E64-765F-7B42-F77C5945505E}"/>
              </a:ext>
            </a:extLst>
          </p:cNvPr>
          <p:cNvSpPr txBox="1"/>
          <p:nvPr/>
        </p:nvSpPr>
        <p:spPr>
          <a:xfrm>
            <a:off x="1972424" y="4074743"/>
            <a:ext cx="13997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i="1" dirty="0">
                <a:solidFill>
                  <a:srgbClr val="9B4C9C"/>
                </a:solidFill>
                <a:latin typeface="+mj-lt"/>
              </a:rPr>
              <a:t>fix/bug-123</a:t>
            </a:r>
            <a:endParaRPr lang="en-CA" i="1" dirty="0">
              <a:solidFill>
                <a:srgbClr val="9B4C9C"/>
              </a:solidFill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89CFF09-6939-DD42-95D2-21F1EF6698EC}"/>
              </a:ext>
            </a:extLst>
          </p:cNvPr>
          <p:cNvCxnSpPr>
            <a:cxnSpLocks/>
            <a:endCxn id="21" idx="2"/>
          </p:cNvCxnSpPr>
          <p:nvPr/>
        </p:nvCxnSpPr>
        <p:spPr>
          <a:xfrm>
            <a:off x="7595259" y="4242186"/>
            <a:ext cx="1991212" cy="3701"/>
          </a:xfrm>
          <a:prstGeom prst="line">
            <a:avLst/>
          </a:prstGeom>
          <a:ln w="38100">
            <a:solidFill>
              <a:srgbClr val="9B4C9C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4A6CA68D-7F56-7CD6-3263-4201E643EA5A}"/>
              </a:ext>
            </a:extLst>
          </p:cNvPr>
          <p:cNvSpPr/>
          <p:nvPr/>
        </p:nvSpPr>
        <p:spPr>
          <a:xfrm>
            <a:off x="9586471" y="4128887"/>
            <a:ext cx="234000" cy="234000"/>
          </a:xfrm>
          <a:prstGeom prst="ellipse">
            <a:avLst/>
          </a:prstGeom>
          <a:ln w="38100">
            <a:solidFill>
              <a:srgbClr val="9B4C9C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155E187-CD1F-287E-7899-258D28DCB1A3}"/>
              </a:ext>
            </a:extLst>
          </p:cNvPr>
          <p:cNvSpPr txBox="1"/>
          <p:nvPr/>
        </p:nvSpPr>
        <p:spPr>
          <a:xfrm>
            <a:off x="3780404" y="2674050"/>
            <a:ext cx="414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A</a:t>
            </a:r>
            <a:endParaRPr lang="en-CA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55C651E-C722-778A-B735-397FEB6179A4}"/>
              </a:ext>
            </a:extLst>
          </p:cNvPr>
          <p:cNvSpPr txBox="1"/>
          <p:nvPr/>
        </p:nvSpPr>
        <p:spPr>
          <a:xfrm>
            <a:off x="6005616" y="2678262"/>
            <a:ext cx="414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B</a:t>
            </a:r>
            <a:endParaRPr lang="en-CA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6C29F52-BC29-A0AA-97FD-5309353CD277}"/>
              </a:ext>
            </a:extLst>
          </p:cNvPr>
          <p:cNvSpPr txBox="1"/>
          <p:nvPr/>
        </p:nvSpPr>
        <p:spPr>
          <a:xfrm>
            <a:off x="7290459" y="4375087"/>
            <a:ext cx="414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X</a:t>
            </a:r>
            <a:endParaRPr lang="en-CA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6E4D1DF-5D92-7C2B-1783-AAA2B9D0ADE2}"/>
              </a:ext>
            </a:extLst>
          </p:cNvPr>
          <p:cNvSpPr txBox="1"/>
          <p:nvPr/>
        </p:nvSpPr>
        <p:spPr>
          <a:xfrm>
            <a:off x="9496087" y="4375087"/>
            <a:ext cx="414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Y</a:t>
            </a:r>
            <a:endParaRPr lang="en-CA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9981D843-8BF4-080F-C190-5B4137101939}"/>
              </a:ext>
            </a:extLst>
          </p:cNvPr>
          <p:cNvSpPr/>
          <p:nvPr/>
        </p:nvSpPr>
        <p:spPr>
          <a:xfrm>
            <a:off x="9586471" y="2415417"/>
            <a:ext cx="234000" cy="234000"/>
          </a:xfrm>
          <a:prstGeom prst="ellipse">
            <a:avLst/>
          </a:prstGeom>
          <a:ln w="38100">
            <a:solidFill>
              <a:srgbClr val="F05A28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88B51C5-35AA-7703-C48D-5354C3646FD7}"/>
              </a:ext>
            </a:extLst>
          </p:cNvPr>
          <p:cNvSpPr txBox="1"/>
          <p:nvPr/>
        </p:nvSpPr>
        <p:spPr>
          <a:xfrm>
            <a:off x="9496087" y="2679491"/>
            <a:ext cx="414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C</a:t>
            </a:r>
            <a:endParaRPr lang="en-CA" dirty="0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105B24D-5ACB-65D2-A828-6F0C0F2C803D}"/>
              </a:ext>
            </a:extLst>
          </p:cNvPr>
          <p:cNvCxnSpPr>
            <a:cxnSpLocks/>
            <a:endCxn id="7" idx="2"/>
          </p:cNvCxnSpPr>
          <p:nvPr/>
        </p:nvCxnSpPr>
        <p:spPr>
          <a:xfrm>
            <a:off x="3680149" y="2527487"/>
            <a:ext cx="190639" cy="0"/>
          </a:xfrm>
          <a:prstGeom prst="line">
            <a:avLst/>
          </a:prstGeom>
          <a:ln w="38100">
            <a:solidFill>
              <a:srgbClr val="F05A28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90648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29156B-C15C-C8EB-A3AD-8DDF0E3472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E37E32B-0B9A-B76B-0822-AB68CBEF7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3-way merge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9E12DDF-2C20-125C-0BC1-7F50568EC10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35</a:t>
            </a:fld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9F6428D-73CF-12B7-9D2F-5D28103F2BD0}"/>
              </a:ext>
            </a:extLst>
          </p:cNvPr>
          <p:cNvCxnSpPr>
            <a:cxnSpLocks/>
            <a:stCxn id="8" idx="5"/>
            <a:endCxn id="4" idx="1"/>
          </p:cNvCxnSpPr>
          <p:nvPr/>
        </p:nvCxnSpPr>
        <p:spPr>
          <a:xfrm>
            <a:off x="6205805" y="1494389"/>
            <a:ext cx="1110452" cy="1562759"/>
          </a:xfrm>
          <a:prstGeom prst="line">
            <a:avLst/>
          </a:prstGeom>
          <a:ln w="38100">
            <a:solidFill>
              <a:srgbClr val="9B4C9C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4AEB2E52-C906-E326-11C2-E7B33666D0AB}"/>
              </a:ext>
            </a:extLst>
          </p:cNvPr>
          <p:cNvSpPr/>
          <p:nvPr/>
        </p:nvSpPr>
        <p:spPr>
          <a:xfrm>
            <a:off x="7281988" y="3022879"/>
            <a:ext cx="234000" cy="234000"/>
          </a:xfrm>
          <a:prstGeom prst="ellipse">
            <a:avLst/>
          </a:prstGeom>
          <a:ln w="38100">
            <a:solidFill>
              <a:srgbClr val="9B4C9C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0DF72E1-9832-065F-229B-CF818FB0A6F1}"/>
              </a:ext>
            </a:extLst>
          </p:cNvPr>
          <p:cNvSpPr/>
          <p:nvPr/>
        </p:nvSpPr>
        <p:spPr>
          <a:xfrm>
            <a:off x="3780862" y="1290957"/>
            <a:ext cx="234000" cy="234000"/>
          </a:xfrm>
          <a:prstGeom prst="ellipse">
            <a:avLst/>
          </a:prstGeom>
          <a:ln w="38100">
            <a:solidFill>
              <a:srgbClr val="F05A28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9EAEF88-EB11-7B56-8970-0D849409CF24}"/>
              </a:ext>
            </a:extLst>
          </p:cNvPr>
          <p:cNvCxnSpPr>
            <a:cxnSpLocks/>
            <a:stCxn id="6" idx="6"/>
            <a:endCxn id="8" idx="2"/>
          </p:cNvCxnSpPr>
          <p:nvPr/>
        </p:nvCxnSpPr>
        <p:spPr>
          <a:xfrm>
            <a:off x="4014862" y="1407957"/>
            <a:ext cx="1991212" cy="3701"/>
          </a:xfrm>
          <a:prstGeom prst="line">
            <a:avLst/>
          </a:prstGeom>
          <a:ln w="38100">
            <a:solidFill>
              <a:srgbClr val="F05A28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34A3333D-988A-369F-714D-30DFC1F8D28A}"/>
              </a:ext>
            </a:extLst>
          </p:cNvPr>
          <p:cNvSpPr/>
          <p:nvPr/>
        </p:nvSpPr>
        <p:spPr>
          <a:xfrm>
            <a:off x="6006074" y="1294658"/>
            <a:ext cx="234000" cy="234000"/>
          </a:xfrm>
          <a:prstGeom prst="ellipse">
            <a:avLst/>
          </a:prstGeom>
          <a:ln w="38100">
            <a:solidFill>
              <a:srgbClr val="F05A28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DBF1134-4488-C417-AFB0-A03799B84D1F}"/>
              </a:ext>
            </a:extLst>
          </p:cNvPr>
          <p:cNvCxnSpPr>
            <a:cxnSpLocks/>
            <a:stCxn id="8" idx="6"/>
            <a:endCxn id="18" idx="2"/>
          </p:cNvCxnSpPr>
          <p:nvPr/>
        </p:nvCxnSpPr>
        <p:spPr>
          <a:xfrm>
            <a:off x="6240074" y="1411658"/>
            <a:ext cx="3256471" cy="1229"/>
          </a:xfrm>
          <a:prstGeom prst="line">
            <a:avLst/>
          </a:prstGeom>
          <a:ln w="38100">
            <a:solidFill>
              <a:srgbClr val="F05A28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8646502-1469-5832-C166-D47CC9D17EE4}"/>
              </a:ext>
            </a:extLst>
          </p:cNvPr>
          <p:cNvSpPr txBox="1"/>
          <p:nvPr/>
        </p:nvSpPr>
        <p:spPr>
          <a:xfrm>
            <a:off x="1882497" y="1185188"/>
            <a:ext cx="13997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i="1" dirty="0">
                <a:solidFill>
                  <a:srgbClr val="F05A28"/>
                </a:solidFill>
                <a:latin typeface="+mj-lt"/>
              </a:rPr>
              <a:t>main</a:t>
            </a:r>
            <a:endParaRPr lang="en-CA" i="1" dirty="0">
              <a:solidFill>
                <a:srgbClr val="F05A28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774451-9E8D-CC7D-AA8E-8A87BFE6F7D4}"/>
              </a:ext>
            </a:extLst>
          </p:cNvPr>
          <p:cNvSpPr txBox="1"/>
          <p:nvPr/>
        </p:nvSpPr>
        <p:spPr>
          <a:xfrm>
            <a:off x="1882498" y="2955213"/>
            <a:ext cx="13997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i="1" dirty="0">
                <a:solidFill>
                  <a:srgbClr val="9B4C9C"/>
                </a:solidFill>
                <a:latin typeface="+mj-lt"/>
              </a:rPr>
              <a:t>fix/bug-123</a:t>
            </a:r>
            <a:endParaRPr lang="en-CA" i="1" dirty="0">
              <a:solidFill>
                <a:srgbClr val="9B4C9C"/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920B123-2564-3867-C4C6-741CB21F0B8D}"/>
              </a:ext>
            </a:extLst>
          </p:cNvPr>
          <p:cNvCxnSpPr>
            <a:cxnSpLocks/>
            <a:endCxn id="13" idx="2"/>
          </p:cNvCxnSpPr>
          <p:nvPr/>
        </p:nvCxnSpPr>
        <p:spPr>
          <a:xfrm>
            <a:off x="7505333" y="3122656"/>
            <a:ext cx="1991212" cy="3701"/>
          </a:xfrm>
          <a:prstGeom prst="line">
            <a:avLst/>
          </a:prstGeom>
          <a:ln w="38100">
            <a:solidFill>
              <a:srgbClr val="9B4C9C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51CF418D-57EC-14E5-4B7C-8614F04F44E7}"/>
              </a:ext>
            </a:extLst>
          </p:cNvPr>
          <p:cNvSpPr/>
          <p:nvPr/>
        </p:nvSpPr>
        <p:spPr>
          <a:xfrm>
            <a:off x="9496545" y="3009357"/>
            <a:ext cx="234000" cy="234000"/>
          </a:xfrm>
          <a:prstGeom prst="ellipse">
            <a:avLst/>
          </a:prstGeom>
          <a:ln w="38100">
            <a:solidFill>
              <a:srgbClr val="9B4C9C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1AEF095-B730-CFB8-8572-E716A7F749CB}"/>
              </a:ext>
            </a:extLst>
          </p:cNvPr>
          <p:cNvSpPr txBox="1"/>
          <p:nvPr/>
        </p:nvSpPr>
        <p:spPr>
          <a:xfrm>
            <a:off x="3690478" y="1554520"/>
            <a:ext cx="414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A</a:t>
            </a:r>
            <a:endParaRPr lang="en-CA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C1D9F8D-813A-63F1-62CE-34AB0A887F1C}"/>
              </a:ext>
            </a:extLst>
          </p:cNvPr>
          <p:cNvSpPr txBox="1"/>
          <p:nvPr/>
        </p:nvSpPr>
        <p:spPr>
          <a:xfrm>
            <a:off x="5915690" y="1558732"/>
            <a:ext cx="414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B</a:t>
            </a:r>
            <a:endParaRPr lang="en-CA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659399B-FFD3-38F4-CCC6-FB70FE72A961}"/>
              </a:ext>
            </a:extLst>
          </p:cNvPr>
          <p:cNvSpPr txBox="1"/>
          <p:nvPr/>
        </p:nvSpPr>
        <p:spPr>
          <a:xfrm>
            <a:off x="7200533" y="3255557"/>
            <a:ext cx="414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X</a:t>
            </a:r>
            <a:endParaRPr lang="en-CA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B2A6343-F252-5F2F-7077-BF23B80BA9D9}"/>
              </a:ext>
            </a:extLst>
          </p:cNvPr>
          <p:cNvSpPr txBox="1"/>
          <p:nvPr/>
        </p:nvSpPr>
        <p:spPr>
          <a:xfrm>
            <a:off x="9406161" y="3255557"/>
            <a:ext cx="414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Y</a:t>
            </a:r>
            <a:endParaRPr lang="en-CA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2367DB7-82CE-D6DA-CA09-E362F40D1E70}"/>
              </a:ext>
            </a:extLst>
          </p:cNvPr>
          <p:cNvSpPr/>
          <p:nvPr/>
        </p:nvSpPr>
        <p:spPr>
          <a:xfrm>
            <a:off x="9496545" y="1295887"/>
            <a:ext cx="234000" cy="234000"/>
          </a:xfrm>
          <a:prstGeom prst="ellipse">
            <a:avLst/>
          </a:prstGeom>
          <a:ln w="38100">
            <a:solidFill>
              <a:srgbClr val="F05A28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2507DE1-BDE5-B5E6-DDAB-61716799AFA7}"/>
              </a:ext>
            </a:extLst>
          </p:cNvPr>
          <p:cNvSpPr txBox="1"/>
          <p:nvPr/>
        </p:nvSpPr>
        <p:spPr>
          <a:xfrm>
            <a:off x="9406161" y="1559961"/>
            <a:ext cx="414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C</a:t>
            </a:r>
            <a:endParaRPr lang="en-CA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E6B89EF-B50B-D256-0630-42A9E7ACF6CD}"/>
              </a:ext>
            </a:extLst>
          </p:cNvPr>
          <p:cNvCxnSpPr>
            <a:cxnSpLocks/>
            <a:endCxn id="6" idx="2"/>
          </p:cNvCxnSpPr>
          <p:nvPr/>
        </p:nvCxnSpPr>
        <p:spPr>
          <a:xfrm>
            <a:off x="3590223" y="1407957"/>
            <a:ext cx="190639" cy="0"/>
          </a:xfrm>
          <a:prstGeom prst="line">
            <a:avLst/>
          </a:prstGeom>
          <a:ln w="38100">
            <a:solidFill>
              <a:srgbClr val="F05A28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8C5E7CDD-A9CB-14D2-38EC-44F37679A9ED}"/>
              </a:ext>
            </a:extLst>
          </p:cNvPr>
          <p:cNvSpPr/>
          <p:nvPr/>
        </p:nvSpPr>
        <p:spPr>
          <a:xfrm>
            <a:off x="5122552" y="4343776"/>
            <a:ext cx="540000" cy="540000"/>
          </a:xfrm>
          <a:prstGeom prst="ellipse">
            <a:avLst/>
          </a:prstGeom>
          <a:ln w="38100">
            <a:solidFill>
              <a:srgbClr val="F05A28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994A138-38C9-8703-418F-FE1C2C98D8AE}"/>
              </a:ext>
            </a:extLst>
          </p:cNvPr>
          <p:cNvSpPr txBox="1"/>
          <p:nvPr/>
        </p:nvSpPr>
        <p:spPr>
          <a:xfrm>
            <a:off x="5185015" y="4442910"/>
            <a:ext cx="414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C</a:t>
            </a:r>
            <a:endParaRPr lang="en-CA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60DBEC3-ADE2-A0CF-C2C8-5451E616063A}"/>
              </a:ext>
            </a:extLst>
          </p:cNvPr>
          <p:cNvSpPr txBox="1"/>
          <p:nvPr/>
        </p:nvSpPr>
        <p:spPr>
          <a:xfrm>
            <a:off x="6011184" y="4429110"/>
            <a:ext cx="5695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diff</a:t>
            </a:r>
            <a:endParaRPr lang="en-CA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73C6BA7-1822-9143-04FF-9459D72CF104}"/>
              </a:ext>
            </a:extLst>
          </p:cNvPr>
          <p:cNvSpPr txBox="1"/>
          <p:nvPr/>
        </p:nvSpPr>
        <p:spPr>
          <a:xfrm>
            <a:off x="6011184" y="5423083"/>
            <a:ext cx="5695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diff</a:t>
            </a:r>
            <a:endParaRPr lang="en-CA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23386FDB-6AF1-BA0F-5352-64F7AF40FE04}"/>
              </a:ext>
            </a:extLst>
          </p:cNvPr>
          <p:cNvSpPr/>
          <p:nvPr/>
        </p:nvSpPr>
        <p:spPr>
          <a:xfrm>
            <a:off x="5122552" y="5323949"/>
            <a:ext cx="540000" cy="540000"/>
          </a:xfrm>
          <a:prstGeom prst="ellipse">
            <a:avLst/>
          </a:prstGeom>
          <a:ln w="38100">
            <a:solidFill>
              <a:srgbClr val="9B4C9C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CB1E3E6-F434-ACC8-D75D-A5306A20334A}"/>
              </a:ext>
            </a:extLst>
          </p:cNvPr>
          <p:cNvSpPr txBox="1"/>
          <p:nvPr/>
        </p:nvSpPr>
        <p:spPr>
          <a:xfrm>
            <a:off x="5185015" y="5423083"/>
            <a:ext cx="414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Y</a:t>
            </a:r>
            <a:endParaRPr lang="en-CA" dirty="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F0D3B38D-56F3-FECC-6C8E-3BB4505C0545}"/>
              </a:ext>
            </a:extLst>
          </p:cNvPr>
          <p:cNvSpPr/>
          <p:nvPr/>
        </p:nvSpPr>
        <p:spPr>
          <a:xfrm>
            <a:off x="6930533" y="4343776"/>
            <a:ext cx="540000" cy="540000"/>
          </a:xfrm>
          <a:prstGeom prst="ellipse">
            <a:avLst/>
          </a:prstGeom>
          <a:ln w="38100">
            <a:solidFill>
              <a:srgbClr val="F05A28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D7F9C65-60C0-613B-0F17-808198AFE4BC}"/>
              </a:ext>
            </a:extLst>
          </p:cNvPr>
          <p:cNvSpPr txBox="1"/>
          <p:nvPr/>
        </p:nvSpPr>
        <p:spPr>
          <a:xfrm>
            <a:off x="6992996" y="4442910"/>
            <a:ext cx="414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B</a:t>
            </a:r>
            <a:endParaRPr lang="en-CA" dirty="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F010182E-548C-3925-3045-ADA3ADA46169}"/>
              </a:ext>
            </a:extLst>
          </p:cNvPr>
          <p:cNvSpPr/>
          <p:nvPr/>
        </p:nvSpPr>
        <p:spPr>
          <a:xfrm>
            <a:off x="6929345" y="5323949"/>
            <a:ext cx="540000" cy="540000"/>
          </a:xfrm>
          <a:prstGeom prst="ellipse">
            <a:avLst/>
          </a:prstGeom>
          <a:ln w="38100">
            <a:solidFill>
              <a:srgbClr val="F05A28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67216C7-892A-845A-994F-F477B73FD74D}"/>
              </a:ext>
            </a:extLst>
          </p:cNvPr>
          <p:cNvSpPr txBox="1"/>
          <p:nvPr/>
        </p:nvSpPr>
        <p:spPr>
          <a:xfrm>
            <a:off x="6991808" y="5423083"/>
            <a:ext cx="414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B</a:t>
            </a:r>
            <a:endParaRPr lang="en-CA" dirty="0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3B7C1965-4EE0-97C0-23F4-581A4D356C02}"/>
              </a:ext>
            </a:extLst>
          </p:cNvPr>
          <p:cNvCxnSpPr>
            <a:cxnSpLocks/>
          </p:cNvCxnSpPr>
          <p:nvPr/>
        </p:nvCxnSpPr>
        <p:spPr>
          <a:xfrm>
            <a:off x="7887288" y="4610075"/>
            <a:ext cx="498527" cy="0"/>
          </a:xfrm>
          <a:prstGeom prst="line">
            <a:avLst/>
          </a:prstGeom>
          <a:ln w="381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13A0EA51-59E0-09D3-3E79-9FF23E14FD20}"/>
              </a:ext>
            </a:extLst>
          </p:cNvPr>
          <p:cNvSpPr/>
          <p:nvPr/>
        </p:nvSpPr>
        <p:spPr>
          <a:xfrm>
            <a:off x="8734547" y="4340075"/>
            <a:ext cx="540000" cy="540000"/>
          </a:xfrm>
          <a:prstGeom prst="rect">
            <a:avLst/>
          </a:prstGeom>
          <a:ln w="38100">
            <a:solidFill>
              <a:srgbClr val="1670FF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E582430-578B-9A26-5539-B4A5CC10DD05}"/>
              </a:ext>
            </a:extLst>
          </p:cNvPr>
          <p:cNvSpPr txBox="1"/>
          <p:nvPr/>
        </p:nvSpPr>
        <p:spPr>
          <a:xfrm>
            <a:off x="8734547" y="4425409"/>
            <a:ext cx="540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l-GR" dirty="0">
                <a:latin typeface="+mj-lt"/>
              </a:rPr>
              <a:t>Δ</a:t>
            </a:r>
            <a:r>
              <a:rPr lang="en-CA" dirty="0">
                <a:latin typeface="+mj-lt"/>
              </a:rPr>
              <a:t>1</a:t>
            </a:r>
            <a:endParaRPr lang="en-CA" dirty="0"/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4F6EDE27-8B83-FF4A-C57B-9E846CCC3C1A}"/>
              </a:ext>
            </a:extLst>
          </p:cNvPr>
          <p:cNvCxnSpPr>
            <a:cxnSpLocks/>
          </p:cNvCxnSpPr>
          <p:nvPr/>
        </p:nvCxnSpPr>
        <p:spPr>
          <a:xfrm>
            <a:off x="7887288" y="5593949"/>
            <a:ext cx="498527" cy="0"/>
          </a:xfrm>
          <a:prstGeom prst="line">
            <a:avLst/>
          </a:prstGeom>
          <a:ln w="381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8DDD6230-6CC1-AE0B-653B-EA33DDD28BEA}"/>
              </a:ext>
            </a:extLst>
          </p:cNvPr>
          <p:cNvSpPr/>
          <p:nvPr/>
        </p:nvSpPr>
        <p:spPr>
          <a:xfrm>
            <a:off x="8734547" y="5323949"/>
            <a:ext cx="540000" cy="540000"/>
          </a:xfrm>
          <a:prstGeom prst="rect">
            <a:avLst/>
          </a:prstGeom>
          <a:ln w="38100">
            <a:solidFill>
              <a:srgbClr val="1670FF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79D4A26-BC32-D7D7-C2EC-263463A12A2D}"/>
              </a:ext>
            </a:extLst>
          </p:cNvPr>
          <p:cNvSpPr txBox="1"/>
          <p:nvPr/>
        </p:nvSpPr>
        <p:spPr>
          <a:xfrm>
            <a:off x="8734547" y="5409283"/>
            <a:ext cx="540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l-GR" dirty="0">
                <a:latin typeface="+mj-lt"/>
              </a:rPr>
              <a:t>Δ</a:t>
            </a:r>
            <a:r>
              <a:rPr lang="en-CA" dirty="0">
                <a:latin typeface="+mj-lt"/>
              </a:rPr>
              <a:t>2</a:t>
            </a:r>
            <a:endParaRPr lang="en-CA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9D0352B-07B4-207B-341E-6FA85B718135}"/>
              </a:ext>
            </a:extLst>
          </p:cNvPr>
          <p:cNvSpPr txBox="1"/>
          <p:nvPr/>
        </p:nvSpPr>
        <p:spPr>
          <a:xfrm>
            <a:off x="2091531" y="4425409"/>
            <a:ext cx="20836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Current changes</a:t>
            </a:r>
            <a:endParaRPr lang="en-CA" dirty="0"/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BB3DCEAD-A714-2702-9427-7088DDF14592}"/>
              </a:ext>
            </a:extLst>
          </p:cNvPr>
          <p:cNvCxnSpPr>
            <a:cxnSpLocks/>
          </p:cNvCxnSpPr>
          <p:nvPr/>
        </p:nvCxnSpPr>
        <p:spPr>
          <a:xfrm>
            <a:off x="4299960" y="4608031"/>
            <a:ext cx="498527" cy="0"/>
          </a:xfrm>
          <a:prstGeom prst="line">
            <a:avLst/>
          </a:prstGeom>
          <a:ln w="381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C1970637-FE88-348A-F8FF-D156E3D6A6D6}"/>
              </a:ext>
            </a:extLst>
          </p:cNvPr>
          <p:cNvSpPr txBox="1"/>
          <p:nvPr/>
        </p:nvSpPr>
        <p:spPr>
          <a:xfrm>
            <a:off x="2125964" y="5423083"/>
            <a:ext cx="20836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Incoming changes</a:t>
            </a:r>
            <a:endParaRPr lang="en-CA" dirty="0"/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6FE90378-A94C-205D-B9BF-98FBE919F5C0}"/>
              </a:ext>
            </a:extLst>
          </p:cNvPr>
          <p:cNvCxnSpPr>
            <a:cxnSpLocks/>
          </p:cNvCxnSpPr>
          <p:nvPr/>
        </p:nvCxnSpPr>
        <p:spPr>
          <a:xfrm>
            <a:off x="4334393" y="5605705"/>
            <a:ext cx="498527" cy="0"/>
          </a:xfrm>
          <a:prstGeom prst="line">
            <a:avLst/>
          </a:prstGeom>
          <a:ln w="381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222724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ACA625-0050-26A4-422F-6D055A772F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63493FD-85F1-B253-E231-C14AC334E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Scenario 1: No file overlap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53BB15D-B2D6-C9F3-4907-E9B055AC676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36</a:t>
            </a:fld>
            <a:endParaRPr lang="en-US" dirty="0"/>
          </a:p>
        </p:txBody>
      </p:sp>
      <p:pic>
        <p:nvPicPr>
          <p:cNvPr id="11" name="Picture 1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754C66D-736A-B92D-D097-4C4308F8FC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1101" y="787240"/>
            <a:ext cx="3810000" cy="2571750"/>
          </a:xfrm>
          <a:prstGeom prst="rect">
            <a:avLst/>
          </a:prstGeom>
        </p:spPr>
      </p:pic>
      <p:pic>
        <p:nvPicPr>
          <p:cNvPr id="13" name="Picture 1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56030FB-7C5E-09DD-A77D-644EA8014A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7828" y="787240"/>
            <a:ext cx="3810000" cy="2571750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154CC73-C0C9-4D40-03E2-256A5D7EC350}"/>
              </a:ext>
            </a:extLst>
          </p:cNvPr>
          <p:cNvCxnSpPr>
            <a:cxnSpLocks/>
          </p:cNvCxnSpPr>
          <p:nvPr/>
        </p:nvCxnSpPr>
        <p:spPr>
          <a:xfrm>
            <a:off x="4112828" y="3435990"/>
            <a:ext cx="0" cy="337111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Picture 1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BB605C5-1EC9-717E-D3B3-DA27003CA2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1101" y="3863557"/>
            <a:ext cx="3810000" cy="2571750"/>
          </a:xfrm>
          <a:prstGeom prst="rect">
            <a:avLst/>
          </a:prstGeom>
        </p:spPr>
      </p:pic>
      <p:pic>
        <p:nvPicPr>
          <p:cNvPr id="18" name="Picture 1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8B4D248-19E9-3930-3BEB-EE5276433F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7828" y="3863557"/>
            <a:ext cx="3810000" cy="2571750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DFF6BBA-8845-7649-C7BA-E802F6F5B329}"/>
              </a:ext>
            </a:extLst>
          </p:cNvPr>
          <p:cNvCxnSpPr>
            <a:cxnSpLocks/>
          </p:cNvCxnSpPr>
          <p:nvPr/>
        </p:nvCxnSpPr>
        <p:spPr>
          <a:xfrm>
            <a:off x="8153833" y="3435990"/>
            <a:ext cx="0" cy="337111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18479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27B674-7F0D-FF6B-FD8D-0D2059ED6A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3EFC8CD-8A2F-A285-E08A-531BB424A3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Scenario 2: No line overlap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9B894FB-044D-1409-DBFD-93BC73A3ED6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37</a:t>
            </a:fld>
            <a:endParaRPr lang="en-US" dirty="0"/>
          </a:p>
        </p:txBody>
      </p:sp>
      <p:pic>
        <p:nvPicPr>
          <p:cNvPr id="3" name="Picture 2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39D2AF0A-D70E-B984-E20C-8532514F09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2375" y="3923777"/>
            <a:ext cx="4667250" cy="2571750"/>
          </a:xfrm>
          <a:prstGeom prst="rect">
            <a:avLst/>
          </a:prstGeom>
        </p:spPr>
      </p:pic>
      <p:pic>
        <p:nvPicPr>
          <p:cNvPr id="4" name="Picture 3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0BE7B993-B06A-1323-1B06-A756AB6B85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9630" y="894476"/>
            <a:ext cx="4667250" cy="2571750"/>
          </a:xfrm>
          <a:prstGeom prst="rect">
            <a:avLst/>
          </a:prstGeom>
        </p:spPr>
      </p:pic>
      <p:pic>
        <p:nvPicPr>
          <p:cNvPr id="6" name="Picture 5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368E125A-D8E1-6E25-6611-8D8E5FB057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120" y="894476"/>
            <a:ext cx="4667250" cy="257175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5F07AD1-3E71-1F54-3B9B-6BC27FC1D710}"/>
              </a:ext>
            </a:extLst>
          </p:cNvPr>
          <p:cNvCxnSpPr>
            <a:cxnSpLocks/>
          </p:cNvCxnSpPr>
          <p:nvPr/>
        </p:nvCxnSpPr>
        <p:spPr>
          <a:xfrm>
            <a:off x="3598745" y="3567960"/>
            <a:ext cx="163630" cy="282145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67CF4B3-6A35-8659-5836-232BFBC9B534}"/>
              </a:ext>
            </a:extLst>
          </p:cNvPr>
          <p:cNvCxnSpPr>
            <a:cxnSpLocks/>
          </p:cNvCxnSpPr>
          <p:nvPr/>
        </p:nvCxnSpPr>
        <p:spPr>
          <a:xfrm flipH="1">
            <a:off x="8429625" y="3586548"/>
            <a:ext cx="231007" cy="282145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62419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7FBDD5-0C48-82E3-8E90-54494B2F1E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D6CCC49-8A21-A2ED-9487-1C2662C866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120" y="880472"/>
            <a:ext cx="4667250" cy="2571750"/>
          </a:xfrm>
          <a:prstGeom prst="rect">
            <a:avLst/>
          </a:prstGeom>
        </p:spPr>
      </p:pic>
      <p:pic>
        <p:nvPicPr>
          <p:cNvPr id="13" name="Picture 12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9EECAFEB-41B4-D027-2088-BDB421A35D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9630" y="894476"/>
            <a:ext cx="4667250" cy="257175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553F2C70-D2B8-BB36-FEFA-6DE8D18DBC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Scenario 3: Line overlap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0B6B197-0EE4-3179-B4C6-C480E93E977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38</a:t>
            </a:fld>
            <a:endParaRPr lang="en-US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360E749-4AC1-599A-F22E-CE24D618DCCA}"/>
              </a:ext>
            </a:extLst>
          </p:cNvPr>
          <p:cNvCxnSpPr>
            <a:cxnSpLocks/>
          </p:cNvCxnSpPr>
          <p:nvPr/>
        </p:nvCxnSpPr>
        <p:spPr>
          <a:xfrm>
            <a:off x="3598745" y="3567960"/>
            <a:ext cx="163630" cy="282145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ECE76FC-2AC5-3006-D2C7-74A1FEA7C150}"/>
              </a:ext>
            </a:extLst>
          </p:cNvPr>
          <p:cNvCxnSpPr>
            <a:cxnSpLocks/>
          </p:cNvCxnSpPr>
          <p:nvPr/>
        </p:nvCxnSpPr>
        <p:spPr>
          <a:xfrm flipH="1">
            <a:off x="8429625" y="3586548"/>
            <a:ext cx="231007" cy="282145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9" name="Picture 1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BC6A2EF-A492-BD26-9FE7-4A549262E2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8562" y="3954997"/>
            <a:ext cx="4714875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810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872420-C155-E915-DF65-B7C7D06692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64394D9-633A-AC03-3816-A06EC2064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Merge commit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56DE66B-C516-130A-EBBB-146FAB33BFB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39</a:t>
            </a:fld>
            <a:endParaRPr lang="en-US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86C1A57-AC67-9036-AAE5-FE2531DCAFE0}"/>
              </a:ext>
            </a:extLst>
          </p:cNvPr>
          <p:cNvCxnSpPr>
            <a:cxnSpLocks/>
            <a:stCxn id="33" idx="5"/>
            <a:endCxn id="29" idx="1"/>
          </p:cNvCxnSpPr>
          <p:nvPr/>
        </p:nvCxnSpPr>
        <p:spPr>
          <a:xfrm>
            <a:off x="5102198" y="2190406"/>
            <a:ext cx="1110452" cy="1562759"/>
          </a:xfrm>
          <a:prstGeom prst="line">
            <a:avLst/>
          </a:prstGeom>
          <a:ln w="38100">
            <a:solidFill>
              <a:srgbClr val="9B4C9C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2823BE20-E499-5AA2-E162-A9C41B7B5167}"/>
              </a:ext>
            </a:extLst>
          </p:cNvPr>
          <p:cNvSpPr/>
          <p:nvPr/>
        </p:nvSpPr>
        <p:spPr>
          <a:xfrm>
            <a:off x="6178381" y="3718896"/>
            <a:ext cx="234000" cy="234000"/>
          </a:xfrm>
          <a:prstGeom prst="ellipse">
            <a:avLst/>
          </a:prstGeom>
          <a:ln w="38100">
            <a:solidFill>
              <a:srgbClr val="9B4C9C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D4D86075-274A-7B16-BC91-599AD712677D}"/>
              </a:ext>
            </a:extLst>
          </p:cNvPr>
          <p:cNvSpPr/>
          <p:nvPr/>
        </p:nvSpPr>
        <p:spPr>
          <a:xfrm>
            <a:off x="2677255" y="1986974"/>
            <a:ext cx="234000" cy="234000"/>
          </a:xfrm>
          <a:prstGeom prst="ellipse">
            <a:avLst/>
          </a:prstGeom>
          <a:ln w="38100">
            <a:solidFill>
              <a:srgbClr val="F05A28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A4C276A-614E-7AFC-A280-76BBF19E6EB3}"/>
              </a:ext>
            </a:extLst>
          </p:cNvPr>
          <p:cNvCxnSpPr>
            <a:cxnSpLocks/>
            <a:stCxn id="31" idx="6"/>
            <a:endCxn id="33" idx="2"/>
          </p:cNvCxnSpPr>
          <p:nvPr/>
        </p:nvCxnSpPr>
        <p:spPr>
          <a:xfrm>
            <a:off x="2911255" y="2103974"/>
            <a:ext cx="1991212" cy="3701"/>
          </a:xfrm>
          <a:prstGeom prst="line">
            <a:avLst/>
          </a:prstGeom>
          <a:ln w="38100">
            <a:solidFill>
              <a:srgbClr val="F05A28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ACF863CD-2C9D-B950-9493-B08E95D956E6}"/>
              </a:ext>
            </a:extLst>
          </p:cNvPr>
          <p:cNvSpPr/>
          <p:nvPr/>
        </p:nvSpPr>
        <p:spPr>
          <a:xfrm>
            <a:off x="4902467" y="1990675"/>
            <a:ext cx="234000" cy="234000"/>
          </a:xfrm>
          <a:prstGeom prst="ellipse">
            <a:avLst/>
          </a:prstGeom>
          <a:ln w="38100">
            <a:solidFill>
              <a:srgbClr val="F05A28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D860E45B-73AD-C70F-E0F8-439C027C95A1}"/>
              </a:ext>
            </a:extLst>
          </p:cNvPr>
          <p:cNvCxnSpPr>
            <a:cxnSpLocks/>
            <a:stCxn id="33" idx="6"/>
            <a:endCxn id="43" idx="2"/>
          </p:cNvCxnSpPr>
          <p:nvPr/>
        </p:nvCxnSpPr>
        <p:spPr>
          <a:xfrm>
            <a:off x="5136467" y="2107675"/>
            <a:ext cx="3256471" cy="1229"/>
          </a:xfrm>
          <a:prstGeom prst="line">
            <a:avLst/>
          </a:prstGeom>
          <a:ln w="38100">
            <a:solidFill>
              <a:srgbClr val="F05A28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AA8E3A5D-60A6-FDD2-B759-4E724E2794E5}"/>
              </a:ext>
            </a:extLst>
          </p:cNvPr>
          <p:cNvSpPr txBox="1"/>
          <p:nvPr/>
        </p:nvSpPr>
        <p:spPr>
          <a:xfrm>
            <a:off x="778890" y="1881205"/>
            <a:ext cx="13997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i="1" dirty="0">
                <a:solidFill>
                  <a:srgbClr val="F05A28"/>
                </a:solidFill>
                <a:latin typeface="+mj-lt"/>
              </a:rPr>
              <a:t>main</a:t>
            </a:r>
            <a:endParaRPr lang="en-CA" i="1" dirty="0">
              <a:solidFill>
                <a:srgbClr val="F05A28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C221E08-CF33-0B7A-33A7-FA665480667C}"/>
              </a:ext>
            </a:extLst>
          </p:cNvPr>
          <p:cNvSpPr txBox="1"/>
          <p:nvPr/>
        </p:nvSpPr>
        <p:spPr>
          <a:xfrm>
            <a:off x="778891" y="3651230"/>
            <a:ext cx="13997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i="1" dirty="0">
                <a:solidFill>
                  <a:srgbClr val="9B4C9C"/>
                </a:solidFill>
                <a:latin typeface="+mj-lt"/>
              </a:rPr>
              <a:t>fix/bug-123</a:t>
            </a:r>
            <a:endParaRPr lang="en-CA" i="1" dirty="0">
              <a:solidFill>
                <a:srgbClr val="9B4C9C"/>
              </a:solidFill>
            </a:endParaRP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E2AFF02C-FB65-FF48-EE79-E65F460BEA3D}"/>
              </a:ext>
            </a:extLst>
          </p:cNvPr>
          <p:cNvCxnSpPr>
            <a:cxnSpLocks/>
            <a:endCxn id="38" idx="2"/>
          </p:cNvCxnSpPr>
          <p:nvPr/>
        </p:nvCxnSpPr>
        <p:spPr>
          <a:xfrm>
            <a:off x="6401726" y="3818673"/>
            <a:ext cx="1991212" cy="3701"/>
          </a:xfrm>
          <a:prstGeom prst="line">
            <a:avLst/>
          </a:prstGeom>
          <a:ln w="38100">
            <a:solidFill>
              <a:srgbClr val="9B4C9C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3D9ED4A3-AAC5-A111-B173-F982BD54C99B}"/>
              </a:ext>
            </a:extLst>
          </p:cNvPr>
          <p:cNvSpPr/>
          <p:nvPr/>
        </p:nvSpPr>
        <p:spPr>
          <a:xfrm>
            <a:off x="8392938" y="3705374"/>
            <a:ext cx="234000" cy="234000"/>
          </a:xfrm>
          <a:prstGeom prst="ellipse">
            <a:avLst/>
          </a:prstGeom>
          <a:ln w="38100">
            <a:solidFill>
              <a:srgbClr val="9B4C9C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52987D2-EECD-1325-D325-3D3439B7939B}"/>
              </a:ext>
            </a:extLst>
          </p:cNvPr>
          <p:cNvSpPr txBox="1"/>
          <p:nvPr/>
        </p:nvSpPr>
        <p:spPr>
          <a:xfrm>
            <a:off x="2586871" y="2250537"/>
            <a:ext cx="414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A</a:t>
            </a:r>
            <a:endParaRPr lang="en-CA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AC3504E-5EF9-F336-5ACA-FBE6887C2BBF}"/>
              </a:ext>
            </a:extLst>
          </p:cNvPr>
          <p:cNvSpPr txBox="1"/>
          <p:nvPr/>
        </p:nvSpPr>
        <p:spPr>
          <a:xfrm>
            <a:off x="4812083" y="2254749"/>
            <a:ext cx="414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B</a:t>
            </a:r>
            <a:endParaRPr lang="en-CA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2724402-273D-65BC-F2DB-7F6AF7BC2EEA}"/>
              </a:ext>
            </a:extLst>
          </p:cNvPr>
          <p:cNvSpPr txBox="1"/>
          <p:nvPr/>
        </p:nvSpPr>
        <p:spPr>
          <a:xfrm>
            <a:off x="6096926" y="3951574"/>
            <a:ext cx="414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X</a:t>
            </a:r>
            <a:endParaRPr lang="en-CA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E93B571-20AF-007D-A7F1-EF1D56355E03}"/>
              </a:ext>
            </a:extLst>
          </p:cNvPr>
          <p:cNvSpPr txBox="1"/>
          <p:nvPr/>
        </p:nvSpPr>
        <p:spPr>
          <a:xfrm>
            <a:off x="8302554" y="3951574"/>
            <a:ext cx="414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Y</a:t>
            </a:r>
            <a:endParaRPr lang="en-CA" dirty="0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F1A59DF8-C57D-A590-BBE3-74EBFEBC61A3}"/>
              </a:ext>
            </a:extLst>
          </p:cNvPr>
          <p:cNvSpPr/>
          <p:nvPr/>
        </p:nvSpPr>
        <p:spPr>
          <a:xfrm>
            <a:off x="8392938" y="1991904"/>
            <a:ext cx="234000" cy="234000"/>
          </a:xfrm>
          <a:prstGeom prst="ellipse">
            <a:avLst/>
          </a:prstGeom>
          <a:ln w="38100">
            <a:solidFill>
              <a:srgbClr val="F05A28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7EE7679-1600-9A34-039F-84E2DEC882D5}"/>
              </a:ext>
            </a:extLst>
          </p:cNvPr>
          <p:cNvSpPr txBox="1"/>
          <p:nvPr/>
        </p:nvSpPr>
        <p:spPr>
          <a:xfrm>
            <a:off x="8302554" y="2255978"/>
            <a:ext cx="414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C</a:t>
            </a:r>
            <a:endParaRPr lang="en-CA" dirty="0"/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DCD431A3-8E0F-528E-9CE2-E4DF9D132FF3}"/>
              </a:ext>
            </a:extLst>
          </p:cNvPr>
          <p:cNvCxnSpPr>
            <a:cxnSpLocks/>
            <a:endCxn id="31" idx="2"/>
          </p:cNvCxnSpPr>
          <p:nvPr/>
        </p:nvCxnSpPr>
        <p:spPr>
          <a:xfrm>
            <a:off x="2486616" y="2103974"/>
            <a:ext cx="190639" cy="0"/>
          </a:xfrm>
          <a:prstGeom prst="line">
            <a:avLst/>
          </a:prstGeom>
          <a:ln w="38100">
            <a:solidFill>
              <a:srgbClr val="F05A28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915E2542-30A2-1BD2-9D25-B39BDFD32920}"/>
              </a:ext>
            </a:extLst>
          </p:cNvPr>
          <p:cNvCxnSpPr>
            <a:cxnSpLocks/>
            <a:endCxn id="47" idx="2"/>
          </p:cNvCxnSpPr>
          <p:nvPr/>
        </p:nvCxnSpPr>
        <p:spPr>
          <a:xfrm>
            <a:off x="8626938" y="2092598"/>
            <a:ext cx="1991212" cy="3701"/>
          </a:xfrm>
          <a:prstGeom prst="line">
            <a:avLst/>
          </a:prstGeom>
          <a:ln w="38100">
            <a:solidFill>
              <a:srgbClr val="00B05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3D228836-8C77-B574-66C9-6E8F78363FB0}"/>
              </a:ext>
            </a:extLst>
          </p:cNvPr>
          <p:cNvSpPr/>
          <p:nvPr/>
        </p:nvSpPr>
        <p:spPr>
          <a:xfrm>
            <a:off x="10618150" y="1979299"/>
            <a:ext cx="234000" cy="234000"/>
          </a:xfrm>
          <a:prstGeom prst="ellipse">
            <a:avLst/>
          </a:prstGeom>
          <a:ln w="38100">
            <a:solidFill>
              <a:srgbClr val="00B050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D207DB47-7885-8F9C-2F9E-C69E9F22ABA8}"/>
              </a:ext>
            </a:extLst>
          </p:cNvPr>
          <p:cNvCxnSpPr>
            <a:cxnSpLocks/>
            <a:stCxn id="38" idx="6"/>
            <a:endCxn id="47" idx="3"/>
          </p:cNvCxnSpPr>
          <p:nvPr/>
        </p:nvCxnSpPr>
        <p:spPr>
          <a:xfrm flipV="1">
            <a:off x="8626938" y="2179030"/>
            <a:ext cx="2025481" cy="1643344"/>
          </a:xfrm>
          <a:prstGeom prst="line">
            <a:avLst/>
          </a:prstGeom>
          <a:ln w="38100">
            <a:solidFill>
              <a:srgbClr val="00B05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F71253BB-2B73-0C06-8619-806ECE8AD3CA}"/>
              </a:ext>
            </a:extLst>
          </p:cNvPr>
          <p:cNvSpPr txBox="1"/>
          <p:nvPr/>
        </p:nvSpPr>
        <p:spPr>
          <a:xfrm>
            <a:off x="10527766" y="2228364"/>
            <a:ext cx="414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D</a:t>
            </a:r>
            <a:endParaRPr lang="en-CA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269E0A9-8B83-55A8-2B23-E6ABB66356C5}"/>
              </a:ext>
            </a:extLst>
          </p:cNvPr>
          <p:cNvSpPr txBox="1"/>
          <p:nvPr/>
        </p:nvSpPr>
        <p:spPr>
          <a:xfrm>
            <a:off x="9622544" y="4622313"/>
            <a:ext cx="219962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Merge </a:t>
            </a:r>
            <a:r>
              <a:rPr lang="en-CA" dirty="0">
                <a:solidFill>
                  <a:srgbClr val="9B4C9C"/>
                </a:solidFill>
                <a:latin typeface="+mj-lt"/>
              </a:rPr>
              <a:t>fix/bug-123 </a:t>
            </a:r>
            <a:r>
              <a:rPr lang="en-CA" dirty="0">
                <a:latin typeface="+mj-lt"/>
              </a:rPr>
              <a:t>onto </a:t>
            </a:r>
            <a:r>
              <a:rPr lang="en-CA" dirty="0">
                <a:solidFill>
                  <a:srgbClr val="F05A28"/>
                </a:solidFill>
                <a:latin typeface="+mj-lt"/>
              </a:rPr>
              <a:t>main</a:t>
            </a:r>
            <a:r>
              <a:rPr lang="en-CA" dirty="0">
                <a:latin typeface="+mj-lt"/>
              </a:rPr>
              <a:t> with a merge commit</a:t>
            </a:r>
            <a:endParaRPr lang="en-CA" dirty="0"/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AF14A617-72AA-38A6-4B59-330580E5CEB6}"/>
              </a:ext>
            </a:extLst>
          </p:cNvPr>
          <p:cNvSpPr/>
          <p:nvPr/>
        </p:nvSpPr>
        <p:spPr>
          <a:xfrm>
            <a:off x="9622544" y="4622313"/>
            <a:ext cx="2199627" cy="923330"/>
          </a:xfrm>
          <a:prstGeom prst="roundRect">
            <a:avLst/>
          </a:prstGeom>
          <a:ln>
            <a:solidFill>
              <a:schemeClr val="tx1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E651829-0F08-C689-FEC8-315DBB0801CC}"/>
              </a:ext>
            </a:extLst>
          </p:cNvPr>
          <p:cNvCxnSpPr>
            <a:cxnSpLocks/>
          </p:cNvCxnSpPr>
          <p:nvPr/>
        </p:nvCxnSpPr>
        <p:spPr>
          <a:xfrm flipH="1" flipV="1">
            <a:off x="10735149" y="2693402"/>
            <a:ext cx="9926" cy="1753468"/>
          </a:xfrm>
          <a:prstGeom prst="line">
            <a:avLst/>
          </a:prstGeom>
          <a:ln w="381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6084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122FD9-1464-9C8C-DCB8-61C5856B13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D37ADCD-F30F-408D-71E8-1F70B1A3A2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3207757"/>
            <a:ext cx="10210800" cy="442486"/>
          </a:xfrm>
        </p:spPr>
        <p:txBody>
          <a:bodyPr>
            <a:noAutofit/>
          </a:bodyPr>
          <a:lstStyle/>
          <a:p>
            <a:pPr algn="ctr"/>
            <a:r>
              <a:rPr lang="en-US" sz="4500" b="1" dirty="0">
                <a:latin typeface="+mj-lt"/>
              </a:rPr>
              <a:t>Git Basics</a:t>
            </a:r>
            <a:endParaRPr lang="en-CA" sz="4500" b="1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D07D796-0118-5158-D65B-C087282352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942933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CEAC7E-9E7A-C8E3-65D3-81F3DA1DC5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FECBDBD-513E-D552-801D-B2243ECB9C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3207757"/>
            <a:ext cx="10210800" cy="442486"/>
          </a:xfrm>
        </p:spPr>
        <p:txBody>
          <a:bodyPr>
            <a:noAutofit/>
          </a:bodyPr>
          <a:lstStyle/>
          <a:p>
            <a:pPr algn="ctr"/>
            <a:r>
              <a:rPr lang="en-US" sz="4500" b="1" dirty="0">
                <a:latin typeface="+mj-lt"/>
              </a:rPr>
              <a:t>Merge Commits vs. Rebase Merging vs. Squash Merging</a:t>
            </a:r>
            <a:endParaRPr lang="en-CA" sz="4500" b="1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01F2BA5-4E95-CEA4-19E4-4FA4A411358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504582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1B911F-02F7-FF84-2EC0-709B266883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26E8EDE-1AA8-15A5-8A24-85891966DD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Merge commits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D091BC8-FD1D-2266-B24F-D84D6645AB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41</a:t>
            </a:fld>
            <a:endParaRPr lang="en-US" dirty="0"/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BE642648-12AC-0281-3A82-82DB24EC9741}"/>
              </a:ext>
            </a:extLst>
          </p:cNvPr>
          <p:cNvCxnSpPr>
            <a:cxnSpLocks/>
            <a:stCxn id="81" idx="5"/>
            <a:endCxn id="78" idx="1"/>
          </p:cNvCxnSpPr>
          <p:nvPr/>
        </p:nvCxnSpPr>
        <p:spPr>
          <a:xfrm>
            <a:off x="5102198" y="2190406"/>
            <a:ext cx="1110452" cy="1562759"/>
          </a:xfrm>
          <a:prstGeom prst="line">
            <a:avLst/>
          </a:prstGeom>
          <a:ln w="38100">
            <a:solidFill>
              <a:srgbClr val="9B4C9C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8" name="Oval 77">
            <a:extLst>
              <a:ext uri="{FF2B5EF4-FFF2-40B4-BE49-F238E27FC236}">
                <a16:creationId xmlns:a16="http://schemas.microsoft.com/office/drawing/2014/main" id="{6F7F54BF-8B2D-0313-BC25-310DE648227C}"/>
              </a:ext>
            </a:extLst>
          </p:cNvPr>
          <p:cNvSpPr/>
          <p:nvPr/>
        </p:nvSpPr>
        <p:spPr>
          <a:xfrm>
            <a:off x="6178381" y="3718896"/>
            <a:ext cx="234000" cy="234000"/>
          </a:xfrm>
          <a:prstGeom prst="ellipse">
            <a:avLst/>
          </a:prstGeom>
          <a:ln w="38100">
            <a:solidFill>
              <a:srgbClr val="9B4C9C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7BFB847F-4FB4-90B6-3F89-2D0BCD8C66CF}"/>
              </a:ext>
            </a:extLst>
          </p:cNvPr>
          <p:cNvSpPr/>
          <p:nvPr/>
        </p:nvSpPr>
        <p:spPr>
          <a:xfrm>
            <a:off x="2677255" y="1986974"/>
            <a:ext cx="234000" cy="234000"/>
          </a:xfrm>
          <a:prstGeom prst="ellipse">
            <a:avLst/>
          </a:prstGeom>
          <a:ln w="38100">
            <a:solidFill>
              <a:srgbClr val="F05A28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CD6F7FC0-B70F-464D-FF0F-A5E5A3A9F689}"/>
              </a:ext>
            </a:extLst>
          </p:cNvPr>
          <p:cNvCxnSpPr>
            <a:cxnSpLocks/>
            <a:stCxn id="79" idx="6"/>
            <a:endCxn id="81" idx="2"/>
          </p:cNvCxnSpPr>
          <p:nvPr/>
        </p:nvCxnSpPr>
        <p:spPr>
          <a:xfrm>
            <a:off x="2911255" y="2103974"/>
            <a:ext cx="1991212" cy="3701"/>
          </a:xfrm>
          <a:prstGeom prst="line">
            <a:avLst/>
          </a:prstGeom>
          <a:ln w="38100">
            <a:solidFill>
              <a:srgbClr val="F05A28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" name="Oval 80">
            <a:extLst>
              <a:ext uri="{FF2B5EF4-FFF2-40B4-BE49-F238E27FC236}">
                <a16:creationId xmlns:a16="http://schemas.microsoft.com/office/drawing/2014/main" id="{C3569A25-DD8E-E56A-0FB1-54B5EC83ACDB}"/>
              </a:ext>
            </a:extLst>
          </p:cNvPr>
          <p:cNvSpPr/>
          <p:nvPr/>
        </p:nvSpPr>
        <p:spPr>
          <a:xfrm>
            <a:off x="4902467" y="1990675"/>
            <a:ext cx="234000" cy="234000"/>
          </a:xfrm>
          <a:prstGeom prst="ellipse">
            <a:avLst/>
          </a:prstGeom>
          <a:ln w="38100">
            <a:solidFill>
              <a:srgbClr val="F05A28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64D5BCAD-760A-FBFB-FFF6-D7AD6B025DC4}"/>
              </a:ext>
            </a:extLst>
          </p:cNvPr>
          <p:cNvCxnSpPr>
            <a:cxnSpLocks/>
            <a:stCxn id="81" idx="6"/>
            <a:endCxn id="91" idx="2"/>
          </p:cNvCxnSpPr>
          <p:nvPr/>
        </p:nvCxnSpPr>
        <p:spPr>
          <a:xfrm>
            <a:off x="5136467" y="2107675"/>
            <a:ext cx="3256471" cy="1229"/>
          </a:xfrm>
          <a:prstGeom prst="line">
            <a:avLst/>
          </a:prstGeom>
          <a:ln w="38100">
            <a:solidFill>
              <a:srgbClr val="F05A28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5469E146-4F19-1868-7101-139920F723B3}"/>
              </a:ext>
            </a:extLst>
          </p:cNvPr>
          <p:cNvSpPr txBox="1"/>
          <p:nvPr/>
        </p:nvSpPr>
        <p:spPr>
          <a:xfrm>
            <a:off x="778890" y="1881205"/>
            <a:ext cx="13997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i="1" dirty="0">
                <a:solidFill>
                  <a:srgbClr val="F05A28"/>
                </a:solidFill>
                <a:latin typeface="+mj-lt"/>
              </a:rPr>
              <a:t>main</a:t>
            </a:r>
            <a:endParaRPr lang="en-CA" i="1" dirty="0">
              <a:solidFill>
                <a:srgbClr val="F05A28"/>
              </a:solidFill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6D6F4614-EA8F-D156-6E03-64A67A73087A}"/>
              </a:ext>
            </a:extLst>
          </p:cNvPr>
          <p:cNvSpPr txBox="1"/>
          <p:nvPr/>
        </p:nvSpPr>
        <p:spPr>
          <a:xfrm>
            <a:off x="778891" y="3651230"/>
            <a:ext cx="13997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i="1" dirty="0">
                <a:solidFill>
                  <a:srgbClr val="9B4C9C"/>
                </a:solidFill>
                <a:latin typeface="+mj-lt"/>
              </a:rPr>
              <a:t>fix/bug-123</a:t>
            </a:r>
            <a:endParaRPr lang="en-CA" i="1" dirty="0">
              <a:solidFill>
                <a:srgbClr val="9B4C9C"/>
              </a:solidFill>
            </a:endParaRPr>
          </a:p>
        </p:txBody>
      </p: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072884C0-A7FF-C4DB-0DDD-4DFEAB48277A}"/>
              </a:ext>
            </a:extLst>
          </p:cNvPr>
          <p:cNvCxnSpPr>
            <a:cxnSpLocks/>
            <a:endCxn id="86" idx="2"/>
          </p:cNvCxnSpPr>
          <p:nvPr/>
        </p:nvCxnSpPr>
        <p:spPr>
          <a:xfrm>
            <a:off x="6401726" y="3818673"/>
            <a:ext cx="1991212" cy="3701"/>
          </a:xfrm>
          <a:prstGeom prst="line">
            <a:avLst/>
          </a:prstGeom>
          <a:ln w="38100">
            <a:solidFill>
              <a:srgbClr val="9B4C9C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6" name="Oval 85">
            <a:extLst>
              <a:ext uri="{FF2B5EF4-FFF2-40B4-BE49-F238E27FC236}">
                <a16:creationId xmlns:a16="http://schemas.microsoft.com/office/drawing/2014/main" id="{264F295F-DB12-3651-B538-9B2E6314C27D}"/>
              </a:ext>
            </a:extLst>
          </p:cNvPr>
          <p:cNvSpPr/>
          <p:nvPr/>
        </p:nvSpPr>
        <p:spPr>
          <a:xfrm>
            <a:off x="8392938" y="3705374"/>
            <a:ext cx="234000" cy="234000"/>
          </a:xfrm>
          <a:prstGeom prst="ellipse">
            <a:avLst/>
          </a:prstGeom>
          <a:ln w="38100">
            <a:solidFill>
              <a:srgbClr val="9B4C9C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7624450A-0B93-0EBC-8F3B-49FA652F9388}"/>
              </a:ext>
            </a:extLst>
          </p:cNvPr>
          <p:cNvSpPr txBox="1"/>
          <p:nvPr/>
        </p:nvSpPr>
        <p:spPr>
          <a:xfrm>
            <a:off x="2586871" y="2250537"/>
            <a:ext cx="414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A</a:t>
            </a:r>
            <a:endParaRPr lang="en-CA" dirty="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496CECD9-8B96-0771-4697-7EEFCFE7E03E}"/>
              </a:ext>
            </a:extLst>
          </p:cNvPr>
          <p:cNvSpPr txBox="1"/>
          <p:nvPr/>
        </p:nvSpPr>
        <p:spPr>
          <a:xfrm>
            <a:off x="4812083" y="2254749"/>
            <a:ext cx="414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B</a:t>
            </a:r>
            <a:endParaRPr lang="en-CA" dirty="0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D7419369-C0E4-5B89-C19C-237F3781E2E0}"/>
              </a:ext>
            </a:extLst>
          </p:cNvPr>
          <p:cNvSpPr txBox="1"/>
          <p:nvPr/>
        </p:nvSpPr>
        <p:spPr>
          <a:xfrm>
            <a:off x="6096926" y="3951574"/>
            <a:ext cx="414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X</a:t>
            </a:r>
            <a:endParaRPr lang="en-CA" dirty="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5447A21E-983B-6C69-55CB-2E650C7DEC52}"/>
              </a:ext>
            </a:extLst>
          </p:cNvPr>
          <p:cNvSpPr txBox="1"/>
          <p:nvPr/>
        </p:nvSpPr>
        <p:spPr>
          <a:xfrm>
            <a:off x="8302554" y="3951574"/>
            <a:ext cx="414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Y</a:t>
            </a:r>
            <a:endParaRPr lang="en-CA" dirty="0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0A7B841D-1FA2-330E-89C4-9EAA9816D1B2}"/>
              </a:ext>
            </a:extLst>
          </p:cNvPr>
          <p:cNvSpPr/>
          <p:nvPr/>
        </p:nvSpPr>
        <p:spPr>
          <a:xfrm>
            <a:off x="8392938" y="1991904"/>
            <a:ext cx="234000" cy="234000"/>
          </a:xfrm>
          <a:prstGeom prst="ellipse">
            <a:avLst/>
          </a:prstGeom>
          <a:ln w="38100">
            <a:solidFill>
              <a:srgbClr val="F05A28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FD40FF97-B7F7-8049-F3B7-51C7E1E6FCAC}"/>
              </a:ext>
            </a:extLst>
          </p:cNvPr>
          <p:cNvSpPr txBox="1"/>
          <p:nvPr/>
        </p:nvSpPr>
        <p:spPr>
          <a:xfrm>
            <a:off x="8302554" y="2255978"/>
            <a:ext cx="414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C</a:t>
            </a:r>
            <a:endParaRPr lang="en-CA" dirty="0"/>
          </a:p>
        </p:txBody>
      </p: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21160B73-F3EA-11BA-3FE4-26FBAE6B3EEC}"/>
              </a:ext>
            </a:extLst>
          </p:cNvPr>
          <p:cNvCxnSpPr>
            <a:cxnSpLocks/>
            <a:endCxn id="79" idx="2"/>
          </p:cNvCxnSpPr>
          <p:nvPr/>
        </p:nvCxnSpPr>
        <p:spPr>
          <a:xfrm>
            <a:off x="2486616" y="2103974"/>
            <a:ext cx="190639" cy="0"/>
          </a:xfrm>
          <a:prstGeom prst="line">
            <a:avLst/>
          </a:prstGeom>
          <a:ln w="38100">
            <a:solidFill>
              <a:srgbClr val="F05A28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2F3912F8-36D1-8FF0-682B-AB1533B28E3D}"/>
              </a:ext>
            </a:extLst>
          </p:cNvPr>
          <p:cNvCxnSpPr>
            <a:cxnSpLocks/>
            <a:endCxn id="95" idx="2"/>
          </p:cNvCxnSpPr>
          <p:nvPr/>
        </p:nvCxnSpPr>
        <p:spPr>
          <a:xfrm>
            <a:off x="8626938" y="2092598"/>
            <a:ext cx="1991212" cy="3701"/>
          </a:xfrm>
          <a:prstGeom prst="line">
            <a:avLst/>
          </a:prstGeom>
          <a:ln w="38100">
            <a:solidFill>
              <a:srgbClr val="00B05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5" name="Oval 94">
            <a:extLst>
              <a:ext uri="{FF2B5EF4-FFF2-40B4-BE49-F238E27FC236}">
                <a16:creationId xmlns:a16="http://schemas.microsoft.com/office/drawing/2014/main" id="{7C1C3139-FEEE-DC36-2B00-EC81160CA350}"/>
              </a:ext>
            </a:extLst>
          </p:cNvPr>
          <p:cNvSpPr/>
          <p:nvPr/>
        </p:nvSpPr>
        <p:spPr>
          <a:xfrm>
            <a:off x="10618150" y="1979299"/>
            <a:ext cx="234000" cy="234000"/>
          </a:xfrm>
          <a:prstGeom prst="ellipse">
            <a:avLst/>
          </a:prstGeom>
          <a:ln w="38100">
            <a:solidFill>
              <a:srgbClr val="00B050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5D9D619E-F363-2C42-0B9C-6C4EDCA8C6C1}"/>
              </a:ext>
            </a:extLst>
          </p:cNvPr>
          <p:cNvCxnSpPr>
            <a:cxnSpLocks/>
            <a:stCxn id="86" idx="6"/>
            <a:endCxn id="95" idx="3"/>
          </p:cNvCxnSpPr>
          <p:nvPr/>
        </p:nvCxnSpPr>
        <p:spPr>
          <a:xfrm flipV="1">
            <a:off x="8626938" y="2179030"/>
            <a:ext cx="2025481" cy="1643344"/>
          </a:xfrm>
          <a:prstGeom prst="line">
            <a:avLst/>
          </a:prstGeom>
          <a:ln w="38100">
            <a:solidFill>
              <a:srgbClr val="00B05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7" name="TextBox 96">
            <a:extLst>
              <a:ext uri="{FF2B5EF4-FFF2-40B4-BE49-F238E27FC236}">
                <a16:creationId xmlns:a16="http://schemas.microsoft.com/office/drawing/2014/main" id="{AD721D75-FC75-9257-6B56-2F1E2A7D2567}"/>
              </a:ext>
            </a:extLst>
          </p:cNvPr>
          <p:cNvSpPr txBox="1"/>
          <p:nvPr/>
        </p:nvSpPr>
        <p:spPr>
          <a:xfrm>
            <a:off x="10527766" y="2228364"/>
            <a:ext cx="414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D</a:t>
            </a:r>
            <a:endParaRPr lang="en-CA" dirty="0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416CD404-498F-D674-8B45-B1DF8628D528}"/>
              </a:ext>
            </a:extLst>
          </p:cNvPr>
          <p:cNvSpPr txBox="1"/>
          <p:nvPr/>
        </p:nvSpPr>
        <p:spPr>
          <a:xfrm>
            <a:off x="9622544" y="4622313"/>
            <a:ext cx="219962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Merge </a:t>
            </a:r>
            <a:r>
              <a:rPr lang="en-CA" dirty="0">
                <a:solidFill>
                  <a:srgbClr val="9B4C9C"/>
                </a:solidFill>
                <a:latin typeface="+mj-lt"/>
              </a:rPr>
              <a:t>fix/bug-123 </a:t>
            </a:r>
            <a:r>
              <a:rPr lang="en-CA" dirty="0">
                <a:latin typeface="+mj-lt"/>
              </a:rPr>
              <a:t>onto </a:t>
            </a:r>
            <a:r>
              <a:rPr lang="en-CA" dirty="0">
                <a:solidFill>
                  <a:srgbClr val="F05A28"/>
                </a:solidFill>
                <a:latin typeface="+mj-lt"/>
              </a:rPr>
              <a:t>main</a:t>
            </a:r>
            <a:r>
              <a:rPr lang="en-CA" dirty="0">
                <a:latin typeface="+mj-lt"/>
              </a:rPr>
              <a:t> with a merge commit</a:t>
            </a:r>
            <a:endParaRPr lang="en-CA" dirty="0"/>
          </a:p>
        </p:txBody>
      </p:sp>
      <p:sp>
        <p:nvSpPr>
          <p:cNvPr id="99" name="Rectangle: Rounded Corners 98">
            <a:extLst>
              <a:ext uri="{FF2B5EF4-FFF2-40B4-BE49-F238E27FC236}">
                <a16:creationId xmlns:a16="http://schemas.microsoft.com/office/drawing/2014/main" id="{DA46AFC3-EA2D-316B-4510-3426D0C34C38}"/>
              </a:ext>
            </a:extLst>
          </p:cNvPr>
          <p:cNvSpPr/>
          <p:nvPr/>
        </p:nvSpPr>
        <p:spPr>
          <a:xfrm>
            <a:off x="9622544" y="4622313"/>
            <a:ext cx="2199627" cy="923330"/>
          </a:xfrm>
          <a:prstGeom prst="roundRect">
            <a:avLst/>
          </a:prstGeom>
          <a:ln>
            <a:solidFill>
              <a:schemeClr val="tx1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8C1C19B0-9EE3-F41C-A4F6-A69FFEEA4168}"/>
              </a:ext>
            </a:extLst>
          </p:cNvPr>
          <p:cNvCxnSpPr>
            <a:cxnSpLocks/>
          </p:cNvCxnSpPr>
          <p:nvPr/>
        </p:nvCxnSpPr>
        <p:spPr>
          <a:xfrm flipH="1" flipV="1">
            <a:off x="10735149" y="2693402"/>
            <a:ext cx="9926" cy="1753468"/>
          </a:xfrm>
          <a:prstGeom prst="line">
            <a:avLst/>
          </a:prstGeom>
          <a:ln w="381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4739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D98C55-0214-4986-82C2-0B88D62AB6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8AA28C9-119E-372B-F632-7FD2095F81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Rebase merging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0E40E98-E378-E12F-D9A3-157F839CC8A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0AADBD28-F1FE-7F84-97B9-6315A73F3BF2}"/>
              </a:ext>
            </a:extLst>
          </p:cNvPr>
          <p:cNvSpPr txBox="1">
            <a:spLocks/>
          </p:cNvSpPr>
          <p:nvPr/>
        </p:nvSpPr>
        <p:spPr>
          <a:xfrm>
            <a:off x="401691" y="752669"/>
            <a:ext cx="10377677" cy="5774078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0" indent="0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800" kern="1200" baseline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06" indent="-230706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40" indent="-230706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26" indent="-224356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80" indent="-230706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200000"/>
              </a:lnSpc>
            </a:pPr>
            <a:endParaRPr lang="en-US" dirty="0">
              <a:latin typeface="+mj-lt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4E898B7-2440-480A-BF1F-ECF231DF06B5}"/>
              </a:ext>
            </a:extLst>
          </p:cNvPr>
          <p:cNvSpPr/>
          <p:nvPr/>
        </p:nvSpPr>
        <p:spPr>
          <a:xfrm>
            <a:off x="3780862" y="5535374"/>
            <a:ext cx="234000" cy="234000"/>
          </a:xfrm>
          <a:prstGeom prst="ellipse">
            <a:avLst/>
          </a:prstGeom>
          <a:ln w="38100">
            <a:solidFill>
              <a:srgbClr val="F05A28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32F4932-5941-FF95-2ECB-23F5721FDBF3}"/>
              </a:ext>
            </a:extLst>
          </p:cNvPr>
          <p:cNvCxnSpPr>
            <a:cxnSpLocks/>
            <a:stCxn id="7" idx="6"/>
            <a:endCxn id="9" idx="2"/>
          </p:cNvCxnSpPr>
          <p:nvPr/>
        </p:nvCxnSpPr>
        <p:spPr>
          <a:xfrm>
            <a:off x="4014862" y="5652374"/>
            <a:ext cx="1249757" cy="0"/>
          </a:xfrm>
          <a:prstGeom prst="line">
            <a:avLst/>
          </a:prstGeom>
          <a:ln w="38100">
            <a:solidFill>
              <a:srgbClr val="F05A28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84488976-EA7B-B376-358F-BE4E00979883}"/>
              </a:ext>
            </a:extLst>
          </p:cNvPr>
          <p:cNvSpPr/>
          <p:nvPr/>
        </p:nvSpPr>
        <p:spPr>
          <a:xfrm>
            <a:off x="5264619" y="5535374"/>
            <a:ext cx="234000" cy="234000"/>
          </a:xfrm>
          <a:prstGeom prst="ellipse">
            <a:avLst/>
          </a:prstGeom>
          <a:ln w="38100">
            <a:solidFill>
              <a:srgbClr val="F05A28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70B7E78-C4F8-BF05-172C-A124DCF11B87}"/>
              </a:ext>
            </a:extLst>
          </p:cNvPr>
          <p:cNvSpPr txBox="1"/>
          <p:nvPr/>
        </p:nvSpPr>
        <p:spPr>
          <a:xfrm>
            <a:off x="1882497" y="5429605"/>
            <a:ext cx="13997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i="1" dirty="0">
                <a:solidFill>
                  <a:srgbClr val="F05A28"/>
                </a:solidFill>
                <a:latin typeface="+mj-lt"/>
              </a:rPr>
              <a:t>main</a:t>
            </a:r>
            <a:endParaRPr lang="en-CA" i="1" dirty="0">
              <a:solidFill>
                <a:srgbClr val="F05A28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AE8AC34-65E9-FDE1-8CF3-0AA27C8443F0}"/>
              </a:ext>
            </a:extLst>
          </p:cNvPr>
          <p:cNvSpPr txBox="1"/>
          <p:nvPr/>
        </p:nvSpPr>
        <p:spPr>
          <a:xfrm>
            <a:off x="3690478" y="5798937"/>
            <a:ext cx="414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A</a:t>
            </a:r>
            <a:endParaRPr lang="en-CA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4CAA59A-C5D8-9999-36A5-2E6F1F79BE9B}"/>
              </a:ext>
            </a:extLst>
          </p:cNvPr>
          <p:cNvSpPr txBox="1"/>
          <p:nvPr/>
        </p:nvSpPr>
        <p:spPr>
          <a:xfrm>
            <a:off x="5174235" y="5799448"/>
            <a:ext cx="414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B</a:t>
            </a:r>
            <a:endParaRPr lang="en-CA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89143AB-08EF-AC2E-BDCD-6F149EB9F689}"/>
              </a:ext>
            </a:extLst>
          </p:cNvPr>
          <p:cNvCxnSpPr>
            <a:cxnSpLocks/>
            <a:endCxn id="7" idx="2"/>
          </p:cNvCxnSpPr>
          <p:nvPr/>
        </p:nvCxnSpPr>
        <p:spPr>
          <a:xfrm>
            <a:off x="3590223" y="5652374"/>
            <a:ext cx="190639" cy="0"/>
          </a:xfrm>
          <a:prstGeom prst="line">
            <a:avLst/>
          </a:prstGeom>
          <a:ln w="38100">
            <a:solidFill>
              <a:srgbClr val="F05A28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A23DDB9-BADC-1A2D-E54A-BB266D3BA83C}"/>
              </a:ext>
            </a:extLst>
          </p:cNvPr>
          <p:cNvCxnSpPr>
            <a:cxnSpLocks/>
            <a:endCxn id="29" idx="2"/>
          </p:cNvCxnSpPr>
          <p:nvPr/>
        </p:nvCxnSpPr>
        <p:spPr>
          <a:xfrm>
            <a:off x="5515899" y="5651863"/>
            <a:ext cx="1249757" cy="0"/>
          </a:xfrm>
          <a:prstGeom prst="line">
            <a:avLst/>
          </a:prstGeom>
          <a:ln w="38100">
            <a:solidFill>
              <a:srgbClr val="F05A28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BA0648F8-DA07-4293-1BFE-7E66A94C2E0B}"/>
              </a:ext>
            </a:extLst>
          </p:cNvPr>
          <p:cNvSpPr/>
          <p:nvPr/>
        </p:nvSpPr>
        <p:spPr>
          <a:xfrm>
            <a:off x="6765656" y="5534863"/>
            <a:ext cx="234000" cy="234000"/>
          </a:xfrm>
          <a:prstGeom prst="ellipse">
            <a:avLst/>
          </a:prstGeom>
          <a:ln w="38100">
            <a:solidFill>
              <a:srgbClr val="F05A28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14E1932-D90C-40B9-2B68-BD6C7A9FDB1B}"/>
              </a:ext>
            </a:extLst>
          </p:cNvPr>
          <p:cNvSpPr txBox="1"/>
          <p:nvPr/>
        </p:nvSpPr>
        <p:spPr>
          <a:xfrm>
            <a:off x="6675272" y="5798937"/>
            <a:ext cx="414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C</a:t>
            </a:r>
            <a:endParaRPr lang="en-CA" dirty="0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D7B0F6A6-5BC3-323B-FAED-93D37B91645C}"/>
              </a:ext>
            </a:extLst>
          </p:cNvPr>
          <p:cNvCxnSpPr>
            <a:cxnSpLocks/>
            <a:endCxn id="32" idx="2"/>
          </p:cNvCxnSpPr>
          <p:nvPr/>
        </p:nvCxnSpPr>
        <p:spPr>
          <a:xfrm>
            <a:off x="6999656" y="5651863"/>
            <a:ext cx="1249757" cy="0"/>
          </a:xfrm>
          <a:prstGeom prst="line">
            <a:avLst/>
          </a:prstGeom>
          <a:ln w="38100">
            <a:solidFill>
              <a:srgbClr val="9B4C9C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1193E11A-B919-3037-924B-E40AEBA28251}"/>
              </a:ext>
            </a:extLst>
          </p:cNvPr>
          <p:cNvSpPr/>
          <p:nvPr/>
        </p:nvSpPr>
        <p:spPr>
          <a:xfrm>
            <a:off x="8249413" y="5534863"/>
            <a:ext cx="234000" cy="234000"/>
          </a:xfrm>
          <a:prstGeom prst="ellipse">
            <a:avLst/>
          </a:prstGeom>
          <a:ln w="38100">
            <a:solidFill>
              <a:srgbClr val="9B4C9C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7D0ACA8-5893-E1BF-4C62-77CC61076CF0}"/>
              </a:ext>
            </a:extLst>
          </p:cNvPr>
          <p:cNvSpPr txBox="1"/>
          <p:nvPr/>
        </p:nvSpPr>
        <p:spPr>
          <a:xfrm>
            <a:off x="8159029" y="5798937"/>
            <a:ext cx="414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X’</a:t>
            </a:r>
            <a:endParaRPr lang="en-CA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8251B71-50EE-A12A-0347-3EC0384C4D84}"/>
              </a:ext>
            </a:extLst>
          </p:cNvPr>
          <p:cNvCxnSpPr>
            <a:cxnSpLocks/>
            <a:endCxn id="35" idx="2"/>
          </p:cNvCxnSpPr>
          <p:nvPr/>
        </p:nvCxnSpPr>
        <p:spPr>
          <a:xfrm>
            <a:off x="8500693" y="5651863"/>
            <a:ext cx="1249757" cy="0"/>
          </a:xfrm>
          <a:prstGeom prst="line">
            <a:avLst/>
          </a:prstGeom>
          <a:ln w="38100">
            <a:solidFill>
              <a:srgbClr val="9B4C9C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Oval 34">
            <a:extLst>
              <a:ext uri="{FF2B5EF4-FFF2-40B4-BE49-F238E27FC236}">
                <a16:creationId xmlns:a16="http://schemas.microsoft.com/office/drawing/2014/main" id="{32C36573-D509-6B41-D025-39C2F3556BFC}"/>
              </a:ext>
            </a:extLst>
          </p:cNvPr>
          <p:cNvSpPr/>
          <p:nvPr/>
        </p:nvSpPr>
        <p:spPr>
          <a:xfrm>
            <a:off x="9750450" y="5534863"/>
            <a:ext cx="234000" cy="234000"/>
          </a:xfrm>
          <a:prstGeom prst="ellipse">
            <a:avLst/>
          </a:prstGeom>
          <a:ln w="38100">
            <a:solidFill>
              <a:srgbClr val="9B4C9C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CBFAC3B-E741-101F-367C-7CD84341C362}"/>
              </a:ext>
            </a:extLst>
          </p:cNvPr>
          <p:cNvSpPr txBox="1"/>
          <p:nvPr/>
        </p:nvSpPr>
        <p:spPr>
          <a:xfrm>
            <a:off x="9660066" y="5798937"/>
            <a:ext cx="414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Y’</a:t>
            </a:r>
            <a:endParaRPr lang="en-CA" dirty="0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3653B8F3-89E7-0635-E83C-393F4A8E5C55}"/>
              </a:ext>
            </a:extLst>
          </p:cNvPr>
          <p:cNvCxnSpPr>
            <a:cxnSpLocks/>
            <a:stCxn id="41" idx="5"/>
            <a:endCxn id="38" idx="1"/>
          </p:cNvCxnSpPr>
          <p:nvPr/>
        </p:nvCxnSpPr>
        <p:spPr>
          <a:xfrm>
            <a:off x="6205805" y="1244135"/>
            <a:ext cx="1110452" cy="1562759"/>
          </a:xfrm>
          <a:prstGeom prst="line">
            <a:avLst/>
          </a:prstGeom>
          <a:ln w="38100">
            <a:solidFill>
              <a:srgbClr val="9B4C9C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5E496288-D791-FD6E-3A1B-08C23728FD6E}"/>
              </a:ext>
            </a:extLst>
          </p:cNvPr>
          <p:cNvSpPr/>
          <p:nvPr/>
        </p:nvSpPr>
        <p:spPr>
          <a:xfrm>
            <a:off x="7281988" y="2772625"/>
            <a:ext cx="234000" cy="234000"/>
          </a:xfrm>
          <a:prstGeom prst="ellipse">
            <a:avLst/>
          </a:prstGeom>
          <a:ln w="38100">
            <a:solidFill>
              <a:srgbClr val="9B4C9C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BD9618EE-459F-C812-74DD-8D6D488FE8CD}"/>
              </a:ext>
            </a:extLst>
          </p:cNvPr>
          <p:cNvSpPr/>
          <p:nvPr/>
        </p:nvSpPr>
        <p:spPr>
          <a:xfrm>
            <a:off x="3780862" y="1040703"/>
            <a:ext cx="234000" cy="234000"/>
          </a:xfrm>
          <a:prstGeom prst="ellipse">
            <a:avLst/>
          </a:prstGeom>
          <a:ln w="38100">
            <a:solidFill>
              <a:srgbClr val="F05A28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61EB16E-CF02-11A3-60F2-332E88721A87}"/>
              </a:ext>
            </a:extLst>
          </p:cNvPr>
          <p:cNvCxnSpPr>
            <a:cxnSpLocks/>
            <a:stCxn id="39" idx="6"/>
            <a:endCxn id="41" idx="2"/>
          </p:cNvCxnSpPr>
          <p:nvPr/>
        </p:nvCxnSpPr>
        <p:spPr>
          <a:xfrm>
            <a:off x="4014862" y="1157703"/>
            <a:ext cx="1991212" cy="3701"/>
          </a:xfrm>
          <a:prstGeom prst="line">
            <a:avLst/>
          </a:prstGeom>
          <a:ln w="38100">
            <a:solidFill>
              <a:srgbClr val="F05A28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B0CD03EC-FCF3-B95E-371D-573D3C72F8E2}"/>
              </a:ext>
            </a:extLst>
          </p:cNvPr>
          <p:cNvSpPr/>
          <p:nvPr/>
        </p:nvSpPr>
        <p:spPr>
          <a:xfrm>
            <a:off x="6006074" y="1044404"/>
            <a:ext cx="234000" cy="234000"/>
          </a:xfrm>
          <a:prstGeom prst="ellipse">
            <a:avLst/>
          </a:prstGeom>
          <a:ln w="38100">
            <a:solidFill>
              <a:srgbClr val="F05A28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DFD9D77A-56A1-7019-0777-C83BE9B76E8E}"/>
              </a:ext>
            </a:extLst>
          </p:cNvPr>
          <p:cNvCxnSpPr>
            <a:cxnSpLocks/>
            <a:stCxn id="41" idx="6"/>
            <a:endCxn id="51" idx="2"/>
          </p:cNvCxnSpPr>
          <p:nvPr/>
        </p:nvCxnSpPr>
        <p:spPr>
          <a:xfrm>
            <a:off x="6240074" y="1161404"/>
            <a:ext cx="3256471" cy="1229"/>
          </a:xfrm>
          <a:prstGeom prst="line">
            <a:avLst/>
          </a:prstGeom>
          <a:ln w="38100">
            <a:solidFill>
              <a:srgbClr val="F05A28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B023E6B7-771F-315E-C2E8-1F20D2187049}"/>
              </a:ext>
            </a:extLst>
          </p:cNvPr>
          <p:cNvSpPr txBox="1"/>
          <p:nvPr/>
        </p:nvSpPr>
        <p:spPr>
          <a:xfrm>
            <a:off x="1882497" y="934934"/>
            <a:ext cx="13997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i="1" dirty="0">
                <a:solidFill>
                  <a:srgbClr val="F05A28"/>
                </a:solidFill>
                <a:latin typeface="+mj-lt"/>
              </a:rPr>
              <a:t>main</a:t>
            </a:r>
            <a:endParaRPr lang="en-CA" i="1" dirty="0">
              <a:solidFill>
                <a:srgbClr val="F05A28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B22C8DF-54FD-D7A9-8396-0EFDF379D8C7}"/>
              </a:ext>
            </a:extLst>
          </p:cNvPr>
          <p:cNvSpPr txBox="1"/>
          <p:nvPr/>
        </p:nvSpPr>
        <p:spPr>
          <a:xfrm>
            <a:off x="1882498" y="2704959"/>
            <a:ext cx="13997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i="1" dirty="0">
                <a:solidFill>
                  <a:srgbClr val="9B4C9C"/>
                </a:solidFill>
                <a:latin typeface="+mj-lt"/>
              </a:rPr>
              <a:t>fix/bug-123</a:t>
            </a:r>
            <a:endParaRPr lang="en-CA" i="1" dirty="0">
              <a:solidFill>
                <a:srgbClr val="9B4C9C"/>
              </a:solidFill>
            </a:endParaRP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3A3276F5-376F-C959-0B75-F784C1B197CF}"/>
              </a:ext>
            </a:extLst>
          </p:cNvPr>
          <p:cNvCxnSpPr>
            <a:cxnSpLocks/>
            <a:endCxn id="46" idx="2"/>
          </p:cNvCxnSpPr>
          <p:nvPr/>
        </p:nvCxnSpPr>
        <p:spPr>
          <a:xfrm>
            <a:off x="7505333" y="2872402"/>
            <a:ext cx="1991212" cy="3701"/>
          </a:xfrm>
          <a:prstGeom prst="line">
            <a:avLst/>
          </a:prstGeom>
          <a:ln w="38100">
            <a:solidFill>
              <a:srgbClr val="9B4C9C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Oval 45">
            <a:extLst>
              <a:ext uri="{FF2B5EF4-FFF2-40B4-BE49-F238E27FC236}">
                <a16:creationId xmlns:a16="http://schemas.microsoft.com/office/drawing/2014/main" id="{B6748937-E0E7-308C-C526-862A6D682FE2}"/>
              </a:ext>
            </a:extLst>
          </p:cNvPr>
          <p:cNvSpPr/>
          <p:nvPr/>
        </p:nvSpPr>
        <p:spPr>
          <a:xfrm>
            <a:off x="9496545" y="2759103"/>
            <a:ext cx="234000" cy="234000"/>
          </a:xfrm>
          <a:prstGeom prst="ellipse">
            <a:avLst/>
          </a:prstGeom>
          <a:ln w="38100">
            <a:solidFill>
              <a:srgbClr val="9B4C9C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9D0E15D-96C2-6B44-18BD-D190A7E44497}"/>
              </a:ext>
            </a:extLst>
          </p:cNvPr>
          <p:cNvSpPr txBox="1"/>
          <p:nvPr/>
        </p:nvSpPr>
        <p:spPr>
          <a:xfrm>
            <a:off x="3690478" y="1304266"/>
            <a:ext cx="414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A</a:t>
            </a:r>
            <a:endParaRPr lang="en-CA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BCA6B29-8C29-2846-DE3E-6C92718050B2}"/>
              </a:ext>
            </a:extLst>
          </p:cNvPr>
          <p:cNvSpPr txBox="1"/>
          <p:nvPr/>
        </p:nvSpPr>
        <p:spPr>
          <a:xfrm>
            <a:off x="5915690" y="1308478"/>
            <a:ext cx="414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B</a:t>
            </a:r>
            <a:endParaRPr lang="en-CA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8347DEC-C356-E672-40FA-235E5427D233}"/>
              </a:ext>
            </a:extLst>
          </p:cNvPr>
          <p:cNvSpPr txBox="1"/>
          <p:nvPr/>
        </p:nvSpPr>
        <p:spPr>
          <a:xfrm>
            <a:off x="7200533" y="3005303"/>
            <a:ext cx="414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X</a:t>
            </a:r>
            <a:endParaRPr lang="en-CA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678A109-C7E6-72CE-F477-2CF8180C6CE9}"/>
              </a:ext>
            </a:extLst>
          </p:cNvPr>
          <p:cNvSpPr txBox="1"/>
          <p:nvPr/>
        </p:nvSpPr>
        <p:spPr>
          <a:xfrm>
            <a:off x="9406161" y="3005303"/>
            <a:ext cx="414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Y</a:t>
            </a:r>
            <a:endParaRPr lang="en-CA" dirty="0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451CF63D-4D86-FD7C-B697-EBC47B9B4E94}"/>
              </a:ext>
            </a:extLst>
          </p:cNvPr>
          <p:cNvSpPr/>
          <p:nvPr/>
        </p:nvSpPr>
        <p:spPr>
          <a:xfrm>
            <a:off x="9496545" y="1045633"/>
            <a:ext cx="234000" cy="234000"/>
          </a:xfrm>
          <a:prstGeom prst="ellipse">
            <a:avLst/>
          </a:prstGeom>
          <a:ln w="38100">
            <a:solidFill>
              <a:srgbClr val="F05A28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20FA6BD-2DC6-6AF3-E6F8-C1353F2214D8}"/>
              </a:ext>
            </a:extLst>
          </p:cNvPr>
          <p:cNvSpPr txBox="1"/>
          <p:nvPr/>
        </p:nvSpPr>
        <p:spPr>
          <a:xfrm>
            <a:off x="9406161" y="1309707"/>
            <a:ext cx="414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C</a:t>
            </a:r>
            <a:endParaRPr lang="en-CA" dirty="0"/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8C9EAB21-CAFC-C5FB-1342-8F10F4B0E7C2}"/>
              </a:ext>
            </a:extLst>
          </p:cNvPr>
          <p:cNvCxnSpPr>
            <a:cxnSpLocks/>
            <a:endCxn id="39" idx="2"/>
          </p:cNvCxnSpPr>
          <p:nvPr/>
        </p:nvCxnSpPr>
        <p:spPr>
          <a:xfrm>
            <a:off x="3590223" y="1157703"/>
            <a:ext cx="190639" cy="0"/>
          </a:xfrm>
          <a:prstGeom prst="line">
            <a:avLst/>
          </a:prstGeom>
          <a:ln w="38100">
            <a:solidFill>
              <a:srgbClr val="F05A28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D46AB6F8-731A-AC3B-90F0-7AE4775B026E}"/>
              </a:ext>
            </a:extLst>
          </p:cNvPr>
          <p:cNvCxnSpPr>
            <a:cxnSpLocks/>
          </p:cNvCxnSpPr>
          <p:nvPr/>
        </p:nvCxnSpPr>
        <p:spPr>
          <a:xfrm flipH="1">
            <a:off x="6513188" y="3413755"/>
            <a:ext cx="9259" cy="324789"/>
          </a:xfrm>
          <a:prstGeom prst="line">
            <a:avLst/>
          </a:prstGeom>
          <a:ln w="381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91E4BF00-D32D-6DA0-8FA5-945556481BB4}"/>
              </a:ext>
            </a:extLst>
          </p:cNvPr>
          <p:cNvCxnSpPr>
            <a:cxnSpLocks/>
          </p:cNvCxnSpPr>
          <p:nvPr/>
        </p:nvCxnSpPr>
        <p:spPr>
          <a:xfrm flipH="1">
            <a:off x="6500674" y="4937234"/>
            <a:ext cx="9259" cy="324789"/>
          </a:xfrm>
          <a:prstGeom prst="line">
            <a:avLst/>
          </a:prstGeom>
          <a:ln w="381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BC334430-80C3-BC80-48FC-4E098FB41DE6}"/>
              </a:ext>
            </a:extLst>
          </p:cNvPr>
          <p:cNvSpPr txBox="1"/>
          <p:nvPr/>
        </p:nvSpPr>
        <p:spPr>
          <a:xfrm>
            <a:off x="5422633" y="3848507"/>
            <a:ext cx="219962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Append commits in </a:t>
            </a:r>
            <a:r>
              <a:rPr lang="en-CA" dirty="0">
                <a:solidFill>
                  <a:srgbClr val="9B4C9C"/>
                </a:solidFill>
                <a:latin typeface="+mj-lt"/>
              </a:rPr>
              <a:t>fix/bug-123 </a:t>
            </a:r>
            <a:r>
              <a:rPr lang="en-CA" dirty="0">
                <a:latin typeface="+mj-lt"/>
              </a:rPr>
              <a:t>onto the front of </a:t>
            </a:r>
            <a:r>
              <a:rPr lang="en-CA" dirty="0">
                <a:solidFill>
                  <a:srgbClr val="F05A28"/>
                </a:solidFill>
                <a:latin typeface="+mj-lt"/>
              </a:rPr>
              <a:t>main</a:t>
            </a:r>
            <a:endParaRPr lang="en-CA" dirty="0"/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F39E0D73-0744-2E3D-0ACD-9DE8E4FAB430}"/>
              </a:ext>
            </a:extLst>
          </p:cNvPr>
          <p:cNvSpPr/>
          <p:nvPr/>
        </p:nvSpPr>
        <p:spPr>
          <a:xfrm>
            <a:off x="5422633" y="3848507"/>
            <a:ext cx="2199627" cy="923330"/>
          </a:xfrm>
          <a:prstGeom prst="roundRect">
            <a:avLst/>
          </a:prstGeom>
          <a:ln>
            <a:solidFill>
              <a:schemeClr val="tx1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7424354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3752D0-A702-1088-AFCB-772165EF43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572CFCD-BCB1-01C0-B44C-D5F10709B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Squash merging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DEF4CE1-A4FE-8BFB-62DC-B3B92C8A437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5803B0A8-84A5-1C23-9EE3-2871AE850930}"/>
              </a:ext>
            </a:extLst>
          </p:cNvPr>
          <p:cNvSpPr txBox="1">
            <a:spLocks/>
          </p:cNvSpPr>
          <p:nvPr/>
        </p:nvSpPr>
        <p:spPr>
          <a:xfrm>
            <a:off x="401691" y="752669"/>
            <a:ext cx="10377677" cy="5774078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0" indent="0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800" kern="1200" baseline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06" indent="-230706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40" indent="-230706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26" indent="-224356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80" indent="-230706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200000"/>
              </a:lnSpc>
            </a:pPr>
            <a:endParaRPr lang="en-US" dirty="0">
              <a:latin typeface="+mj-lt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B9F5BAE-708B-B2FB-409C-04F0CF0B8E6D}"/>
              </a:ext>
            </a:extLst>
          </p:cNvPr>
          <p:cNvSpPr/>
          <p:nvPr/>
        </p:nvSpPr>
        <p:spPr>
          <a:xfrm>
            <a:off x="3780862" y="5535374"/>
            <a:ext cx="234000" cy="234000"/>
          </a:xfrm>
          <a:prstGeom prst="ellipse">
            <a:avLst/>
          </a:prstGeom>
          <a:ln w="38100">
            <a:solidFill>
              <a:srgbClr val="F05A28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6ED47F5-B0C6-5928-58B7-EA88877BD9D5}"/>
              </a:ext>
            </a:extLst>
          </p:cNvPr>
          <p:cNvCxnSpPr>
            <a:cxnSpLocks/>
            <a:stCxn id="7" idx="6"/>
            <a:endCxn id="9" idx="2"/>
          </p:cNvCxnSpPr>
          <p:nvPr/>
        </p:nvCxnSpPr>
        <p:spPr>
          <a:xfrm>
            <a:off x="4014862" y="5652374"/>
            <a:ext cx="1249757" cy="0"/>
          </a:xfrm>
          <a:prstGeom prst="line">
            <a:avLst/>
          </a:prstGeom>
          <a:ln w="38100">
            <a:solidFill>
              <a:srgbClr val="F05A28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7FC31624-5ABB-DD69-DEE6-9DC2E008F915}"/>
              </a:ext>
            </a:extLst>
          </p:cNvPr>
          <p:cNvSpPr/>
          <p:nvPr/>
        </p:nvSpPr>
        <p:spPr>
          <a:xfrm>
            <a:off x="5264619" y="5535374"/>
            <a:ext cx="234000" cy="234000"/>
          </a:xfrm>
          <a:prstGeom prst="ellipse">
            <a:avLst/>
          </a:prstGeom>
          <a:ln w="38100">
            <a:solidFill>
              <a:srgbClr val="F05A28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850BDF-AA96-A752-DE5F-9828F127755B}"/>
              </a:ext>
            </a:extLst>
          </p:cNvPr>
          <p:cNvSpPr txBox="1"/>
          <p:nvPr/>
        </p:nvSpPr>
        <p:spPr>
          <a:xfrm>
            <a:off x="1882497" y="5429605"/>
            <a:ext cx="13997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i="1" dirty="0">
                <a:solidFill>
                  <a:srgbClr val="F05A28"/>
                </a:solidFill>
                <a:latin typeface="+mj-lt"/>
              </a:rPr>
              <a:t>main</a:t>
            </a:r>
            <a:endParaRPr lang="en-CA" i="1" dirty="0">
              <a:solidFill>
                <a:srgbClr val="F05A28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538460E-F120-4BE4-FFE8-5BCC531C2571}"/>
              </a:ext>
            </a:extLst>
          </p:cNvPr>
          <p:cNvSpPr txBox="1"/>
          <p:nvPr/>
        </p:nvSpPr>
        <p:spPr>
          <a:xfrm>
            <a:off x="3690478" y="5798937"/>
            <a:ext cx="414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A</a:t>
            </a:r>
            <a:endParaRPr lang="en-CA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694CD0D-7DED-79DD-1DA2-ADF14340B02B}"/>
              </a:ext>
            </a:extLst>
          </p:cNvPr>
          <p:cNvSpPr txBox="1"/>
          <p:nvPr/>
        </p:nvSpPr>
        <p:spPr>
          <a:xfrm>
            <a:off x="5174235" y="5799448"/>
            <a:ext cx="414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B</a:t>
            </a:r>
            <a:endParaRPr lang="en-CA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B092524-6CE7-650E-621B-BFD11C8F930B}"/>
              </a:ext>
            </a:extLst>
          </p:cNvPr>
          <p:cNvCxnSpPr>
            <a:cxnSpLocks/>
            <a:endCxn id="7" idx="2"/>
          </p:cNvCxnSpPr>
          <p:nvPr/>
        </p:nvCxnSpPr>
        <p:spPr>
          <a:xfrm>
            <a:off x="3590223" y="5652374"/>
            <a:ext cx="190639" cy="0"/>
          </a:xfrm>
          <a:prstGeom prst="line">
            <a:avLst/>
          </a:prstGeom>
          <a:ln w="38100">
            <a:solidFill>
              <a:srgbClr val="F05A28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F0EEE75-7B39-C938-7FE7-61F36F650FFB}"/>
              </a:ext>
            </a:extLst>
          </p:cNvPr>
          <p:cNvCxnSpPr>
            <a:cxnSpLocks/>
            <a:endCxn id="29" idx="2"/>
          </p:cNvCxnSpPr>
          <p:nvPr/>
        </p:nvCxnSpPr>
        <p:spPr>
          <a:xfrm>
            <a:off x="5515899" y="5651863"/>
            <a:ext cx="1249757" cy="0"/>
          </a:xfrm>
          <a:prstGeom prst="line">
            <a:avLst/>
          </a:prstGeom>
          <a:ln w="38100">
            <a:solidFill>
              <a:srgbClr val="F05A28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59F2DD57-8057-B6CB-7D13-B1D7D9B1EE02}"/>
              </a:ext>
            </a:extLst>
          </p:cNvPr>
          <p:cNvSpPr/>
          <p:nvPr/>
        </p:nvSpPr>
        <p:spPr>
          <a:xfrm>
            <a:off x="6765656" y="5534863"/>
            <a:ext cx="234000" cy="234000"/>
          </a:xfrm>
          <a:prstGeom prst="ellipse">
            <a:avLst/>
          </a:prstGeom>
          <a:ln w="38100">
            <a:solidFill>
              <a:srgbClr val="F05A28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64C68E6-03CF-2120-296D-6CEE3BB64C35}"/>
              </a:ext>
            </a:extLst>
          </p:cNvPr>
          <p:cNvSpPr txBox="1"/>
          <p:nvPr/>
        </p:nvSpPr>
        <p:spPr>
          <a:xfrm>
            <a:off x="6675272" y="5798937"/>
            <a:ext cx="414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C</a:t>
            </a:r>
            <a:endParaRPr lang="en-CA" dirty="0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3662D8C0-F609-36AC-A850-0C30497FC36F}"/>
              </a:ext>
            </a:extLst>
          </p:cNvPr>
          <p:cNvCxnSpPr>
            <a:cxnSpLocks/>
            <a:endCxn id="32" idx="2"/>
          </p:cNvCxnSpPr>
          <p:nvPr/>
        </p:nvCxnSpPr>
        <p:spPr>
          <a:xfrm>
            <a:off x="6999656" y="5651863"/>
            <a:ext cx="1249757" cy="0"/>
          </a:xfrm>
          <a:prstGeom prst="line">
            <a:avLst/>
          </a:prstGeom>
          <a:ln w="38100">
            <a:solidFill>
              <a:srgbClr val="00B05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A1DA7671-73A5-CFC5-6BC9-9F30DC447B06}"/>
              </a:ext>
            </a:extLst>
          </p:cNvPr>
          <p:cNvSpPr/>
          <p:nvPr/>
        </p:nvSpPr>
        <p:spPr>
          <a:xfrm>
            <a:off x="8249413" y="5534863"/>
            <a:ext cx="234000" cy="234000"/>
          </a:xfrm>
          <a:prstGeom prst="ellipse">
            <a:avLst/>
          </a:prstGeom>
          <a:ln w="38100">
            <a:solidFill>
              <a:srgbClr val="00B050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D1CAE35-B002-9A87-BD34-2BF028A62F5E}"/>
              </a:ext>
            </a:extLst>
          </p:cNvPr>
          <p:cNvSpPr txBox="1"/>
          <p:nvPr/>
        </p:nvSpPr>
        <p:spPr>
          <a:xfrm>
            <a:off x="8159029" y="5798937"/>
            <a:ext cx="414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D</a:t>
            </a:r>
            <a:endParaRPr lang="en-CA" dirty="0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1663E649-644B-4104-3AEF-9A4848D0BD3E}"/>
              </a:ext>
            </a:extLst>
          </p:cNvPr>
          <p:cNvCxnSpPr>
            <a:cxnSpLocks/>
            <a:stCxn id="41" idx="5"/>
            <a:endCxn id="38" idx="1"/>
          </p:cNvCxnSpPr>
          <p:nvPr/>
        </p:nvCxnSpPr>
        <p:spPr>
          <a:xfrm>
            <a:off x="6205805" y="1244135"/>
            <a:ext cx="1110452" cy="1562759"/>
          </a:xfrm>
          <a:prstGeom prst="line">
            <a:avLst/>
          </a:prstGeom>
          <a:ln w="38100">
            <a:solidFill>
              <a:srgbClr val="9B4C9C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C7A88078-9276-89E4-01DF-E92443EFDB9F}"/>
              </a:ext>
            </a:extLst>
          </p:cNvPr>
          <p:cNvSpPr/>
          <p:nvPr/>
        </p:nvSpPr>
        <p:spPr>
          <a:xfrm>
            <a:off x="7281988" y="2772625"/>
            <a:ext cx="234000" cy="234000"/>
          </a:xfrm>
          <a:prstGeom prst="ellipse">
            <a:avLst/>
          </a:prstGeom>
          <a:ln w="38100">
            <a:solidFill>
              <a:srgbClr val="9B4C9C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C1AD6A5D-761E-210E-D998-DFA26EFAD667}"/>
              </a:ext>
            </a:extLst>
          </p:cNvPr>
          <p:cNvSpPr/>
          <p:nvPr/>
        </p:nvSpPr>
        <p:spPr>
          <a:xfrm>
            <a:off x="3780862" y="1040703"/>
            <a:ext cx="234000" cy="234000"/>
          </a:xfrm>
          <a:prstGeom prst="ellipse">
            <a:avLst/>
          </a:prstGeom>
          <a:ln w="38100">
            <a:solidFill>
              <a:srgbClr val="F05A28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339A24B6-95AF-D72D-A799-D92C9114BA26}"/>
              </a:ext>
            </a:extLst>
          </p:cNvPr>
          <p:cNvCxnSpPr>
            <a:cxnSpLocks/>
            <a:stCxn id="39" idx="6"/>
            <a:endCxn id="41" idx="2"/>
          </p:cNvCxnSpPr>
          <p:nvPr/>
        </p:nvCxnSpPr>
        <p:spPr>
          <a:xfrm>
            <a:off x="4014862" y="1157703"/>
            <a:ext cx="1991212" cy="3701"/>
          </a:xfrm>
          <a:prstGeom prst="line">
            <a:avLst/>
          </a:prstGeom>
          <a:ln w="38100">
            <a:solidFill>
              <a:srgbClr val="F05A28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4A00A852-6372-AAE5-E23C-3018B5D55E77}"/>
              </a:ext>
            </a:extLst>
          </p:cNvPr>
          <p:cNvSpPr/>
          <p:nvPr/>
        </p:nvSpPr>
        <p:spPr>
          <a:xfrm>
            <a:off x="6006074" y="1044404"/>
            <a:ext cx="234000" cy="234000"/>
          </a:xfrm>
          <a:prstGeom prst="ellipse">
            <a:avLst/>
          </a:prstGeom>
          <a:ln w="38100">
            <a:solidFill>
              <a:srgbClr val="F05A28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C22483BE-5AEF-EFB2-0E25-FFA71EAEFFC3}"/>
              </a:ext>
            </a:extLst>
          </p:cNvPr>
          <p:cNvCxnSpPr>
            <a:cxnSpLocks/>
            <a:stCxn id="41" idx="6"/>
            <a:endCxn id="51" idx="2"/>
          </p:cNvCxnSpPr>
          <p:nvPr/>
        </p:nvCxnSpPr>
        <p:spPr>
          <a:xfrm>
            <a:off x="6240074" y="1161404"/>
            <a:ext cx="3256471" cy="1229"/>
          </a:xfrm>
          <a:prstGeom prst="line">
            <a:avLst/>
          </a:prstGeom>
          <a:ln w="38100">
            <a:solidFill>
              <a:srgbClr val="F05A28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7C3D4431-D0AF-1409-DBDF-F3AE1754C9E5}"/>
              </a:ext>
            </a:extLst>
          </p:cNvPr>
          <p:cNvSpPr txBox="1"/>
          <p:nvPr/>
        </p:nvSpPr>
        <p:spPr>
          <a:xfrm>
            <a:off x="1882497" y="934934"/>
            <a:ext cx="13997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i="1" dirty="0">
                <a:solidFill>
                  <a:srgbClr val="F05A28"/>
                </a:solidFill>
                <a:latin typeface="+mj-lt"/>
              </a:rPr>
              <a:t>main</a:t>
            </a:r>
            <a:endParaRPr lang="en-CA" i="1" dirty="0">
              <a:solidFill>
                <a:srgbClr val="F05A28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C1AC63A-ABE2-446C-3F22-6F865B7C52BA}"/>
              </a:ext>
            </a:extLst>
          </p:cNvPr>
          <p:cNvSpPr txBox="1"/>
          <p:nvPr/>
        </p:nvSpPr>
        <p:spPr>
          <a:xfrm>
            <a:off x="1882498" y="2704959"/>
            <a:ext cx="13997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i="1" dirty="0">
                <a:solidFill>
                  <a:srgbClr val="9B4C9C"/>
                </a:solidFill>
                <a:latin typeface="+mj-lt"/>
              </a:rPr>
              <a:t>fix/bug-123</a:t>
            </a:r>
            <a:endParaRPr lang="en-CA" i="1" dirty="0">
              <a:solidFill>
                <a:srgbClr val="9B4C9C"/>
              </a:solidFill>
            </a:endParaRP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6D57D23-06C7-7763-6560-214FAFFD46B8}"/>
              </a:ext>
            </a:extLst>
          </p:cNvPr>
          <p:cNvCxnSpPr>
            <a:cxnSpLocks/>
            <a:endCxn id="46" idx="2"/>
          </p:cNvCxnSpPr>
          <p:nvPr/>
        </p:nvCxnSpPr>
        <p:spPr>
          <a:xfrm>
            <a:off x="7505333" y="2872402"/>
            <a:ext cx="1991212" cy="3701"/>
          </a:xfrm>
          <a:prstGeom prst="line">
            <a:avLst/>
          </a:prstGeom>
          <a:ln w="38100">
            <a:solidFill>
              <a:srgbClr val="9B4C9C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Oval 45">
            <a:extLst>
              <a:ext uri="{FF2B5EF4-FFF2-40B4-BE49-F238E27FC236}">
                <a16:creationId xmlns:a16="http://schemas.microsoft.com/office/drawing/2014/main" id="{8C2E015F-AE39-721A-DC4B-6E1C0C6D3034}"/>
              </a:ext>
            </a:extLst>
          </p:cNvPr>
          <p:cNvSpPr/>
          <p:nvPr/>
        </p:nvSpPr>
        <p:spPr>
          <a:xfrm>
            <a:off x="9496545" y="2759103"/>
            <a:ext cx="234000" cy="234000"/>
          </a:xfrm>
          <a:prstGeom prst="ellipse">
            <a:avLst/>
          </a:prstGeom>
          <a:ln w="38100">
            <a:solidFill>
              <a:srgbClr val="9B4C9C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46D357B-E17A-C2DB-64CC-5AF28DAD55DA}"/>
              </a:ext>
            </a:extLst>
          </p:cNvPr>
          <p:cNvSpPr txBox="1"/>
          <p:nvPr/>
        </p:nvSpPr>
        <p:spPr>
          <a:xfrm>
            <a:off x="3690478" y="1304266"/>
            <a:ext cx="414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A</a:t>
            </a:r>
            <a:endParaRPr lang="en-CA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90D3E25-F23A-64EB-2852-D692BF9B6701}"/>
              </a:ext>
            </a:extLst>
          </p:cNvPr>
          <p:cNvSpPr txBox="1"/>
          <p:nvPr/>
        </p:nvSpPr>
        <p:spPr>
          <a:xfrm>
            <a:off x="5915690" y="1308478"/>
            <a:ext cx="414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B</a:t>
            </a:r>
            <a:endParaRPr lang="en-CA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AE3974D-EF0A-18BF-E7C9-128AA08798C1}"/>
              </a:ext>
            </a:extLst>
          </p:cNvPr>
          <p:cNvSpPr txBox="1"/>
          <p:nvPr/>
        </p:nvSpPr>
        <p:spPr>
          <a:xfrm>
            <a:off x="7200533" y="3005303"/>
            <a:ext cx="414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X</a:t>
            </a:r>
            <a:endParaRPr lang="en-CA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99477E7-7EEF-6D5C-3B6D-21BCA8221152}"/>
              </a:ext>
            </a:extLst>
          </p:cNvPr>
          <p:cNvSpPr txBox="1"/>
          <p:nvPr/>
        </p:nvSpPr>
        <p:spPr>
          <a:xfrm>
            <a:off x="9406161" y="3005303"/>
            <a:ext cx="414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Y</a:t>
            </a:r>
            <a:endParaRPr lang="en-CA" dirty="0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CABE68E6-E079-A7FF-C276-FC9CBCA30225}"/>
              </a:ext>
            </a:extLst>
          </p:cNvPr>
          <p:cNvSpPr/>
          <p:nvPr/>
        </p:nvSpPr>
        <p:spPr>
          <a:xfrm>
            <a:off x="9496545" y="1045633"/>
            <a:ext cx="234000" cy="234000"/>
          </a:xfrm>
          <a:prstGeom prst="ellipse">
            <a:avLst/>
          </a:prstGeom>
          <a:ln w="38100">
            <a:solidFill>
              <a:srgbClr val="F05A28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0C3C7AF-C7BF-5BCF-AF64-A95F0564E812}"/>
              </a:ext>
            </a:extLst>
          </p:cNvPr>
          <p:cNvSpPr txBox="1"/>
          <p:nvPr/>
        </p:nvSpPr>
        <p:spPr>
          <a:xfrm>
            <a:off x="9406161" y="1309707"/>
            <a:ext cx="414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C</a:t>
            </a:r>
            <a:endParaRPr lang="en-CA" dirty="0"/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04F08956-2505-12F5-631F-CB8FF9BF87E2}"/>
              </a:ext>
            </a:extLst>
          </p:cNvPr>
          <p:cNvCxnSpPr>
            <a:cxnSpLocks/>
            <a:endCxn id="39" idx="2"/>
          </p:cNvCxnSpPr>
          <p:nvPr/>
        </p:nvCxnSpPr>
        <p:spPr>
          <a:xfrm>
            <a:off x="3590223" y="1157703"/>
            <a:ext cx="190639" cy="0"/>
          </a:xfrm>
          <a:prstGeom prst="line">
            <a:avLst/>
          </a:prstGeom>
          <a:ln w="38100">
            <a:solidFill>
              <a:srgbClr val="F05A28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BDC53B82-078C-8D38-7B7F-598243D0FD3B}"/>
              </a:ext>
            </a:extLst>
          </p:cNvPr>
          <p:cNvCxnSpPr>
            <a:cxnSpLocks/>
          </p:cNvCxnSpPr>
          <p:nvPr/>
        </p:nvCxnSpPr>
        <p:spPr>
          <a:xfrm flipH="1">
            <a:off x="6513188" y="3413755"/>
            <a:ext cx="9259" cy="324789"/>
          </a:xfrm>
          <a:prstGeom prst="line">
            <a:avLst/>
          </a:prstGeom>
          <a:ln w="381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CFEB5E38-D4F8-1123-BB52-42A922831948}"/>
              </a:ext>
            </a:extLst>
          </p:cNvPr>
          <p:cNvCxnSpPr>
            <a:cxnSpLocks/>
          </p:cNvCxnSpPr>
          <p:nvPr/>
        </p:nvCxnSpPr>
        <p:spPr>
          <a:xfrm flipH="1">
            <a:off x="6500674" y="4937234"/>
            <a:ext cx="9259" cy="324789"/>
          </a:xfrm>
          <a:prstGeom prst="line">
            <a:avLst/>
          </a:prstGeom>
          <a:ln w="381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72FFCBFD-B21C-5863-D7BC-FE0950AFE8A2}"/>
              </a:ext>
            </a:extLst>
          </p:cNvPr>
          <p:cNvSpPr txBox="1"/>
          <p:nvPr/>
        </p:nvSpPr>
        <p:spPr>
          <a:xfrm>
            <a:off x="4649614" y="3866092"/>
            <a:ext cx="371210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Combine commits in </a:t>
            </a:r>
            <a:r>
              <a:rPr lang="en-CA" dirty="0">
                <a:solidFill>
                  <a:srgbClr val="9B4C9C"/>
                </a:solidFill>
                <a:latin typeface="+mj-lt"/>
              </a:rPr>
              <a:t>fix/bug-123 </a:t>
            </a:r>
            <a:r>
              <a:rPr lang="en-CA" dirty="0">
                <a:latin typeface="+mj-lt"/>
              </a:rPr>
              <a:t>into a single commit and append</a:t>
            </a:r>
            <a:br>
              <a:rPr lang="en-CA" dirty="0">
                <a:solidFill>
                  <a:srgbClr val="9B4C9C"/>
                </a:solidFill>
                <a:latin typeface="+mj-lt"/>
              </a:rPr>
            </a:br>
            <a:r>
              <a:rPr lang="en-CA" dirty="0">
                <a:latin typeface="+mj-lt"/>
              </a:rPr>
              <a:t>onto the front of </a:t>
            </a:r>
            <a:r>
              <a:rPr lang="en-CA" dirty="0">
                <a:solidFill>
                  <a:srgbClr val="F05A28"/>
                </a:solidFill>
                <a:latin typeface="+mj-lt"/>
              </a:rPr>
              <a:t>main</a:t>
            </a:r>
            <a:endParaRPr lang="en-CA" dirty="0"/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5501DCE2-D3B0-B14E-22A5-3F13757B550C}"/>
              </a:ext>
            </a:extLst>
          </p:cNvPr>
          <p:cNvSpPr/>
          <p:nvPr/>
        </p:nvSpPr>
        <p:spPr>
          <a:xfrm>
            <a:off x="4649615" y="3866092"/>
            <a:ext cx="3721367" cy="923330"/>
          </a:xfrm>
          <a:prstGeom prst="roundRect">
            <a:avLst/>
          </a:prstGeom>
          <a:ln>
            <a:solidFill>
              <a:schemeClr val="tx1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9008246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6B8E66-6FB4-1972-B1F2-AE5C1CDBF9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A046E53-3808-6D7A-1E83-990EDD0B0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Pull request settings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19BA546-9B8B-40D2-61DB-3ECD7422901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B9BB0004-3A37-DAE8-5895-4C3F8F4EF702}"/>
              </a:ext>
            </a:extLst>
          </p:cNvPr>
          <p:cNvSpPr txBox="1">
            <a:spLocks/>
          </p:cNvSpPr>
          <p:nvPr/>
        </p:nvSpPr>
        <p:spPr>
          <a:xfrm>
            <a:off x="401691" y="752669"/>
            <a:ext cx="10377677" cy="5774078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0" indent="0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800" kern="1200" baseline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06" indent="-230706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40" indent="-230706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26" indent="-224356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80" indent="-230706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200000"/>
              </a:lnSpc>
            </a:pPr>
            <a:endParaRPr lang="en-US" dirty="0">
              <a:latin typeface="+mj-lt"/>
            </a:endParaRPr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462E1C8-7BCE-C334-7874-FA72F46E067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9384" y="862411"/>
            <a:ext cx="8353232" cy="5463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68985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97B8A0-D409-49B8-76A9-504CA7976D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AB87CFD-F737-8F20-C73F-6CAB59000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Pull request merge options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421787B-D835-66C3-7764-B0FA6749B83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6D26F9FE-FB45-10FD-AF41-CA74E059DD33}"/>
              </a:ext>
            </a:extLst>
          </p:cNvPr>
          <p:cNvSpPr txBox="1">
            <a:spLocks/>
          </p:cNvSpPr>
          <p:nvPr/>
        </p:nvSpPr>
        <p:spPr>
          <a:xfrm>
            <a:off x="401691" y="752669"/>
            <a:ext cx="10377677" cy="5774078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0" indent="0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800" kern="1200" baseline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06" indent="-230706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40" indent="-230706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26" indent="-224356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80" indent="-230706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200000"/>
              </a:lnSpc>
            </a:pPr>
            <a:endParaRPr lang="en-US" dirty="0">
              <a:latin typeface="+mj-lt"/>
            </a:endParaRPr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74814B1-56FA-3218-0448-571683ECA2B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9160" y="932427"/>
            <a:ext cx="8850208" cy="5433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6325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0D2D0D-2A7C-248F-7CE4-19C03E6B3E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9355EF3-F948-820A-E1CF-C780ADDC60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3207757"/>
            <a:ext cx="10210800" cy="442486"/>
          </a:xfrm>
        </p:spPr>
        <p:txBody>
          <a:bodyPr>
            <a:noAutofit/>
          </a:bodyPr>
          <a:lstStyle/>
          <a:p>
            <a:pPr algn="ctr"/>
            <a:r>
              <a:rPr lang="en-US" sz="4500" b="1" dirty="0">
                <a:latin typeface="+mj-lt"/>
              </a:rPr>
              <a:t>Tips and Tricks</a:t>
            </a:r>
            <a:endParaRPr lang="en-CA" sz="4500" b="1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7385CF-A7AF-EB88-7247-D7230FC316A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437346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A99DF1-8C77-4B34-3D59-BBBE091D20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C967691-5848-F021-A38E-D3B2BF2C5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Stashing changes temporarily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308D91-B168-34C3-34F7-164D6C6D35D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47</a:t>
            </a:fld>
            <a:endParaRPr lang="en-US" dirty="0"/>
          </a:p>
        </p:txBody>
      </p:sp>
      <p:pic>
        <p:nvPicPr>
          <p:cNvPr id="4" name="Picture 3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9C3216E9-E268-18A5-B84F-47548C87D4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550" y="1061360"/>
            <a:ext cx="10502900" cy="5138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6229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C4591A-A81A-F95F-6A1F-50D46D0166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FB53009-9DF2-F9B4-452E-2E26F8338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Git Configs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F4C2C52-20CF-2974-B439-5B5A45CD5FC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CA" dirty="0">
                <a:latin typeface="+mj-lt"/>
              </a:rPr>
              <a:t>Scopes of configuration</a:t>
            </a:r>
          </a:p>
          <a:p>
            <a:pPr lvl="1"/>
            <a:r>
              <a:rPr lang="en-CA" dirty="0">
                <a:latin typeface="+mj-lt"/>
              </a:rPr>
              <a:t>System: System-wide configuration</a:t>
            </a:r>
          </a:p>
          <a:p>
            <a:pPr lvl="2"/>
            <a:r>
              <a:rPr kumimoji="0" lang="fr-FR" sz="1800" b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C:\Program Files\Git\</a:t>
            </a:r>
            <a:r>
              <a:rPr kumimoji="0" lang="fr-FR" sz="1800" b="0" u="none" strike="noStrike" kern="1200" cap="none" spc="0" normalizeH="0" baseline="0" noProof="0" dirty="0" err="1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etc</a:t>
            </a:r>
            <a:r>
              <a:rPr kumimoji="0" lang="fr-FR" sz="1800" b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\</a:t>
            </a:r>
            <a:r>
              <a:rPr kumimoji="0" lang="fr-FR" sz="1800" b="0" u="none" strike="noStrike" kern="1200" cap="none" spc="0" normalizeH="0" baseline="0" noProof="0" dirty="0" err="1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gitconfig</a:t>
            </a:r>
            <a:endParaRPr kumimoji="0" lang="fr-FR" sz="1800" b="0" u="none" strike="noStrike" kern="1200" cap="none" spc="0" normalizeH="0" baseline="0" noProof="0" dirty="0">
              <a:ln>
                <a:noFill/>
              </a:ln>
              <a:solidFill>
                <a:srgbClr val="A31515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lvl="2"/>
            <a:r>
              <a:rPr kumimoji="0" lang="da-DK" sz="1800" b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/etc/gitconfig</a:t>
            </a:r>
          </a:p>
          <a:p>
            <a:pPr lvl="2"/>
            <a:endParaRPr lang="en-CA" dirty="0">
              <a:latin typeface="+mj-lt"/>
            </a:endParaRPr>
          </a:p>
          <a:p>
            <a:pPr lvl="2"/>
            <a:endParaRPr lang="en-CA" dirty="0">
              <a:latin typeface="+mj-lt"/>
            </a:endParaRPr>
          </a:p>
          <a:p>
            <a:pPr lvl="1"/>
            <a:r>
              <a:rPr lang="en-CA" dirty="0">
                <a:latin typeface="+mj-lt"/>
              </a:rPr>
              <a:t>Global: User specific configuration</a:t>
            </a:r>
          </a:p>
          <a:p>
            <a:pPr lvl="2"/>
            <a:r>
              <a:rPr kumimoji="0" lang="fr-FR" sz="1800" b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C:\Users\&lt;user&gt;\.gitconfig</a:t>
            </a:r>
          </a:p>
          <a:p>
            <a:pPr lvl="2"/>
            <a:r>
              <a:rPr kumimoji="0" lang="da-DK" sz="1800" b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/home/&lt;user&gt;/.gitconfig</a:t>
            </a:r>
          </a:p>
          <a:p>
            <a:pPr lvl="1"/>
            <a:endParaRPr lang="en-CA" dirty="0">
              <a:latin typeface="+mj-lt"/>
            </a:endParaRPr>
          </a:p>
          <a:p>
            <a:pPr lvl="1"/>
            <a:endParaRPr lang="en-CA" dirty="0">
              <a:latin typeface="+mj-lt"/>
            </a:endParaRPr>
          </a:p>
          <a:p>
            <a:pPr lvl="1"/>
            <a:r>
              <a:rPr lang="en-CA" dirty="0">
                <a:latin typeface="+mj-lt"/>
              </a:rPr>
              <a:t>Local: Repository specific configuration</a:t>
            </a:r>
          </a:p>
          <a:p>
            <a:pPr lvl="2"/>
            <a:r>
              <a:rPr kumimoji="0" lang="fr-FR" b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</a:t>
            </a:r>
            <a:r>
              <a:rPr kumimoji="0" lang="fr-FR" b="0" u="none" strike="noStrike" kern="1200" cap="none" spc="0" normalizeH="0" baseline="0" noProof="0" dirty="0" err="1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git_repo</a:t>
            </a:r>
            <a:r>
              <a:rPr kumimoji="0" lang="fr-FR" b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&gt;/.git/config</a:t>
            </a:r>
            <a:endParaRPr lang="en-CA" dirty="0">
              <a:latin typeface="+mj-lt"/>
            </a:endParaRPr>
          </a:p>
          <a:p>
            <a:pPr lvl="2"/>
            <a:endParaRPr lang="en-CA" dirty="0">
              <a:latin typeface="+mj-lt"/>
            </a:endParaRPr>
          </a:p>
          <a:p>
            <a:pPr lvl="2"/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Git Config Docs: </a:t>
            </a:r>
            <a:r>
              <a:rPr lang="en-CA" dirty="0">
                <a:latin typeface="+mj-lt"/>
                <a:hlinkClick r:id="rId2"/>
              </a:rPr>
              <a:t>https://git-scm.com/docs/git-config</a:t>
            </a:r>
            <a:endParaRPr lang="en-CA" dirty="0">
              <a:latin typeface="+mj-lt"/>
            </a:endParaRPr>
          </a:p>
          <a:p>
            <a:endParaRPr lang="en-CA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6C01CDC-5FC1-67D2-95A3-D3B5152DCB6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48</a:t>
            </a:fld>
            <a:endParaRPr lang="en-US" dirty="0"/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F0C36A1-9AA8-91C2-7B2D-D3410DBA952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8307" y="1944729"/>
            <a:ext cx="5415815" cy="239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09300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7D8FE4-3E07-BD1B-5BEA-A367E354DB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AAB0491-9711-819B-9B07-9728978E22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Without auto setup remote branch config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3017FA8-3518-D752-F2DB-8C05B050AF0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49</a:t>
            </a:fld>
            <a:endParaRPr lang="en-US" dirty="0"/>
          </a:p>
        </p:txBody>
      </p:sp>
      <p:pic>
        <p:nvPicPr>
          <p:cNvPr id="4" name="Picture 3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EEFAB89B-68A5-D6EE-2E48-745FD35F1E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899" y="1088293"/>
            <a:ext cx="9584201" cy="5051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8914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94E448-430C-5535-715E-6B694E3B4B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579CA57-AB98-4370-4742-2B5E1B8F718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101B16A-A91F-41A2-7DD1-E1A49AECE5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1691" y="752669"/>
            <a:ext cx="10377677" cy="5774078"/>
          </a:xfrm>
        </p:spPr>
        <p:txBody>
          <a:bodyPr lIns="91440" tIns="45720" rIns="91440" bIns="45720" anchor="t">
            <a:noAutofit/>
          </a:bodyPr>
          <a:lstStyle/>
          <a:p>
            <a:pPr marL="0" indent="0">
              <a:lnSpc>
                <a:spcPct val="200000"/>
              </a:lnSpc>
              <a:buNone/>
            </a:pPr>
            <a:r>
              <a:rPr lang="en-US" dirty="0">
                <a:latin typeface="+mj-lt"/>
              </a:rPr>
              <a:t>Let’s do this once …</a:t>
            </a:r>
          </a:p>
          <a:p>
            <a:pPr>
              <a:lnSpc>
                <a:spcPct val="200000"/>
              </a:lnSpc>
              <a:buFont typeface="+mj-lt"/>
              <a:buAutoNum type="arabicPeriod"/>
            </a:pPr>
            <a:r>
              <a:rPr lang="en-US" dirty="0">
                <a:latin typeface="+mj-lt"/>
              </a:rPr>
              <a:t>Install Git on your PC:</a:t>
            </a:r>
          </a:p>
          <a:p>
            <a:pPr lvl="1">
              <a:lnSpc>
                <a:spcPct val="200000"/>
              </a:lnSpc>
            </a:pPr>
            <a:r>
              <a:rPr lang="en-US" dirty="0">
                <a:latin typeface="+mj-lt"/>
                <a:hlinkClick r:id="rId2"/>
              </a:rPr>
              <a:t>https://git-scm.com/downloads</a:t>
            </a:r>
            <a:endParaRPr lang="en-US" dirty="0">
              <a:latin typeface="+mj-lt"/>
            </a:endParaRPr>
          </a:p>
          <a:p>
            <a:pPr>
              <a:lnSpc>
                <a:spcPct val="200000"/>
              </a:lnSpc>
              <a:buFont typeface="+mj-lt"/>
              <a:buAutoNum type="arabicPeriod"/>
            </a:pPr>
            <a:r>
              <a:rPr lang="en-US" dirty="0">
                <a:latin typeface="+mj-lt"/>
              </a:rPr>
              <a:t>Setup your name and email in your Git config:</a:t>
            </a:r>
          </a:p>
          <a:p>
            <a:pPr>
              <a:lnSpc>
                <a:spcPct val="200000"/>
              </a:lnSpc>
            </a:pPr>
            <a:endParaRPr lang="en-US" dirty="0">
              <a:latin typeface="+mj-lt"/>
            </a:endParaRPr>
          </a:p>
          <a:p>
            <a:pPr>
              <a:lnSpc>
                <a:spcPct val="200000"/>
              </a:lnSpc>
            </a:pPr>
            <a:endParaRPr lang="en-US" dirty="0">
              <a:latin typeface="+mj-lt"/>
            </a:endParaRP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3373A597-BDEE-9113-0E1D-760B48D127C5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latin typeface="+mj-lt"/>
              </a:rPr>
              <a:t>Let’s get setup</a:t>
            </a:r>
          </a:p>
        </p:txBody>
      </p:sp>
      <p:pic>
        <p:nvPicPr>
          <p:cNvPr id="6" name="Picture 5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4CA18A8A-4FD1-38BD-6343-8C2E7A40EA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965" y="3142544"/>
            <a:ext cx="7332201" cy="2531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09256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6D8167-8A7D-828C-8A20-D20C365C9B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DD2064B-8019-CE38-261D-4670D3E24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With auto setup remote branch config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D9CE8DA-4025-8661-2823-9234A4ACE86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50</a:t>
            </a:fld>
            <a:endParaRPr lang="en-US" dirty="0"/>
          </a:p>
        </p:txBody>
      </p:sp>
      <p:pic>
        <p:nvPicPr>
          <p:cNvPr id="6" name="Picture 5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D521C2B9-C4D3-3316-46EA-4422C53998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712" y="1020277"/>
            <a:ext cx="8496575" cy="2728949"/>
          </a:xfrm>
          <a:prstGeom prst="rect">
            <a:avLst/>
          </a:prstGeom>
        </p:spPr>
      </p:pic>
      <p:pic>
        <p:nvPicPr>
          <p:cNvPr id="10" name="Picture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CF28BB3-AFB7-5B62-8179-40D7D87DE6E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7291" y="3946486"/>
            <a:ext cx="5457415" cy="2488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35512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F567AC-C488-E668-91F7-8BE8DDF8B2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877FA3A-C9F7-4EF9-4F50-563BD6A5D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Alias to undo commits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020753C-6B3C-040D-340F-BD869A5FC87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B45EFFC6-3674-0ECD-56F8-5A171F412760}"/>
              </a:ext>
            </a:extLst>
          </p:cNvPr>
          <p:cNvSpPr txBox="1">
            <a:spLocks/>
          </p:cNvSpPr>
          <p:nvPr/>
        </p:nvSpPr>
        <p:spPr>
          <a:xfrm>
            <a:off x="401691" y="752669"/>
            <a:ext cx="10377677" cy="5774078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0" indent="0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800" kern="1200" baseline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06" indent="-230706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40" indent="-230706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26" indent="-224356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80" indent="-230706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200000"/>
              </a:lnSpc>
            </a:pPr>
            <a:endParaRPr lang="en-US" dirty="0">
              <a:latin typeface="+mj-lt"/>
            </a:endParaRPr>
          </a:p>
        </p:txBody>
      </p:sp>
      <p:pic>
        <p:nvPicPr>
          <p:cNvPr id="6" name="Picture 5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8C04A88F-377A-0EAF-21B0-D9079A4B8D6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9980" y="2413111"/>
            <a:ext cx="4299844" cy="2242987"/>
          </a:xfrm>
          <a:prstGeom prst="rect">
            <a:avLst/>
          </a:prstGeom>
        </p:spPr>
      </p:pic>
      <p:pic>
        <p:nvPicPr>
          <p:cNvPr id="10" name="Picture 9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EA203A6C-4850-FC43-4970-739A6C54ECA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691" y="882435"/>
            <a:ext cx="6973705" cy="5304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97275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0ADB7E-F007-511E-4E96-64ABCAC913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FF511A2-3923-0C96-EDEF-841B5F61F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Alias to search all commits for a message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700C1E-CF2D-561D-0A24-EA0A97A05C2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AA1D6BDF-5D87-CBBE-8D2C-5BA1C7E81DBD}"/>
              </a:ext>
            </a:extLst>
          </p:cNvPr>
          <p:cNvSpPr txBox="1">
            <a:spLocks/>
          </p:cNvSpPr>
          <p:nvPr/>
        </p:nvSpPr>
        <p:spPr>
          <a:xfrm>
            <a:off x="401691" y="752669"/>
            <a:ext cx="10377677" cy="5774078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0" indent="0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800" kern="1200" baseline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06" indent="-230706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40" indent="-230706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26" indent="-224356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80" indent="-230706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200000"/>
              </a:lnSpc>
            </a:pPr>
            <a:endParaRPr lang="en-US" dirty="0">
              <a:latin typeface="+mj-lt"/>
            </a:endParaRPr>
          </a:p>
        </p:txBody>
      </p:sp>
      <p:pic>
        <p:nvPicPr>
          <p:cNvPr id="9" name="Picture 8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5D994D4E-5F4E-7F51-1F2A-CAD7202653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9738" y="918194"/>
            <a:ext cx="9032524" cy="238516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5BC5F08-830E-6303-F4D2-648B97E763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0344" y="3483422"/>
            <a:ext cx="7771311" cy="2896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87175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D1078B-2057-12FD-6835-1DF045D658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5069ACC-97C3-DA66-F5B0-A2F1DDEB5F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Git Large File Storage (LFS)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F4F37FB-0B3D-FDC6-C237-3A314451300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53</a:t>
            </a:fld>
            <a:endParaRPr lang="en-US" dirty="0"/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5DBFF748-29D1-B6AE-8E4C-B5F8D619849B}"/>
              </a:ext>
            </a:extLst>
          </p:cNvPr>
          <p:cNvSpPr txBox="1">
            <a:spLocks/>
          </p:cNvSpPr>
          <p:nvPr/>
        </p:nvSpPr>
        <p:spPr>
          <a:xfrm>
            <a:off x="401691" y="752669"/>
            <a:ext cx="10377677" cy="5774078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0" indent="0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800" kern="1200" baseline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06" indent="-230706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40" indent="-230706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26" indent="-224356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80" indent="-230706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200000"/>
              </a:lnSpc>
            </a:pPr>
            <a:endParaRPr lang="en-US" dirty="0">
              <a:latin typeface="+mj-lt"/>
            </a:endParaRP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1B514F24-2CFD-844B-2651-BA81154A74F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10896" y="832104"/>
            <a:ext cx="11473226" cy="5414147"/>
          </a:xfrm>
        </p:spPr>
        <p:txBody>
          <a:bodyPr/>
          <a:lstStyle/>
          <a:p>
            <a:pPr marL="0" indent="0">
              <a:buNone/>
            </a:pPr>
            <a:r>
              <a:rPr lang="en-CA" dirty="0">
                <a:solidFill>
                  <a:srgbClr val="1670FF"/>
                </a:solidFill>
                <a:latin typeface="+mj-lt"/>
              </a:rPr>
              <a:t>Open-source Git extension for versioning large files!</a:t>
            </a:r>
          </a:p>
          <a:p>
            <a:pPr marL="0" indent="0">
              <a:buNone/>
            </a:pPr>
            <a:r>
              <a:rPr lang="en-US" dirty="0">
                <a:latin typeface="+mj-lt"/>
              </a:rPr>
              <a:t>↪ Git LFS handles large files by storing references to the file in the repository, but not the actual file itself.</a:t>
            </a:r>
            <a:endParaRPr lang="en-CA" dirty="0">
              <a:latin typeface="+mj-lt"/>
            </a:endParaRPr>
          </a:p>
          <a:p>
            <a:pPr marL="0" indent="0">
              <a:buNone/>
            </a:pPr>
            <a:endParaRPr lang="en-CA" dirty="0">
              <a:latin typeface="+mj-lt"/>
            </a:endParaRPr>
          </a:p>
          <a:p>
            <a:pPr>
              <a:buFont typeface="+mj-lt"/>
              <a:buAutoNum type="arabicPeriod"/>
            </a:pPr>
            <a:r>
              <a:rPr lang="en-CA" b="1" dirty="0">
                <a:latin typeface="+mj-lt"/>
              </a:rPr>
              <a:t>Install</a:t>
            </a:r>
            <a:r>
              <a:rPr lang="en-CA" dirty="0">
                <a:latin typeface="+mj-lt"/>
              </a:rPr>
              <a:t>: Run </a:t>
            </a:r>
            <a:r>
              <a:rPr kumimoji="0" lang="fr-FR" sz="1800" b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git </a:t>
            </a:r>
            <a:r>
              <a:rPr kumimoji="0" lang="fr-FR" sz="1800" b="0" u="none" strike="noStrike" kern="1200" cap="none" spc="0" normalizeH="0" baseline="0" noProof="0" dirty="0" err="1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lfs</a:t>
            </a:r>
            <a:r>
              <a:rPr kumimoji="0" lang="fr-FR" sz="1800" b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fr-FR" sz="1800" b="0" u="none" strike="noStrike" kern="1200" cap="none" spc="0" normalizeH="0" baseline="0" noProof="0" dirty="0" err="1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install</a:t>
            </a:r>
            <a:r>
              <a:rPr lang="en-CA" dirty="0">
                <a:latin typeface="+mj-lt"/>
              </a:rPr>
              <a:t> on your PC.</a:t>
            </a:r>
          </a:p>
          <a:p>
            <a:pPr>
              <a:buFont typeface="+mj-lt"/>
              <a:buAutoNum type="arabicPeriod"/>
            </a:pPr>
            <a:endParaRPr lang="en-CA" dirty="0">
              <a:latin typeface="+mj-lt"/>
            </a:endParaRPr>
          </a:p>
          <a:p>
            <a:pPr>
              <a:buFont typeface="+mj-lt"/>
              <a:buAutoNum type="arabicPeriod"/>
            </a:pPr>
            <a:endParaRPr lang="en-CA" dirty="0">
              <a:latin typeface="+mj-lt"/>
            </a:endParaRPr>
          </a:p>
          <a:p>
            <a:pPr>
              <a:buFont typeface="+mj-lt"/>
              <a:buAutoNum type="arabicPeriod"/>
            </a:pPr>
            <a:endParaRPr lang="en-CA" dirty="0">
              <a:latin typeface="+mj-lt"/>
            </a:endParaRPr>
          </a:p>
          <a:p>
            <a:pPr>
              <a:buFont typeface="+mj-lt"/>
              <a:buAutoNum type="arabicPeriod"/>
            </a:pPr>
            <a:r>
              <a:rPr lang="en-CA" b="1" dirty="0">
                <a:latin typeface="+mj-lt"/>
              </a:rPr>
              <a:t>Track File Types</a:t>
            </a:r>
            <a:r>
              <a:rPr lang="en-CA" dirty="0">
                <a:latin typeface="+mj-lt"/>
              </a:rPr>
              <a:t>: Run </a:t>
            </a:r>
            <a:r>
              <a:rPr kumimoji="0" lang="fr-FR" sz="1800" b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git </a:t>
            </a:r>
            <a:r>
              <a:rPr kumimoji="0" lang="fr-FR" sz="1800" b="0" u="none" strike="noStrike" kern="1200" cap="none" spc="0" normalizeH="0" baseline="0" noProof="0" dirty="0" err="1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lfs</a:t>
            </a:r>
            <a:r>
              <a:rPr kumimoji="0" lang="fr-FR" sz="1800" b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fr-FR" sz="1800" b="0" u="none" strike="noStrike" kern="1200" cap="none" spc="0" normalizeH="0" baseline="0" noProof="0" dirty="0" err="1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track</a:t>
            </a:r>
            <a:r>
              <a:rPr kumimoji="0" lang="fr-FR" sz="1800" b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"*.</a:t>
            </a:r>
            <a:r>
              <a:rPr kumimoji="0" lang="fr-FR" sz="1800" b="0" u="none" strike="noStrike" kern="1200" cap="none" spc="0" normalizeH="0" baseline="0" noProof="0" dirty="0" err="1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psd</a:t>
            </a:r>
            <a:r>
              <a:rPr kumimoji="0" lang="fr-FR" sz="1800" b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</a:t>
            </a:r>
          </a:p>
          <a:p>
            <a:pPr>
              <a:buFont typeface="+mj-lt"/>
              <a:buAutoNum type="arabicPeriod"/>
            </a:pPr>
            <a:endParaRPr lang="en-CA" dirty="0">
              <a:latin typeface="+mj-lt"/>
            </a:endParaRPr>
          </a:p>
          <a:p>
            <a:pPr>
              <a:buFont typeface="+mj-lt"/>
              <a:buAutoNum type="arabicPeriod"/>
            </a:pPr>
            <a:endParaRPr lang="en-CA" dirty="0">
              <a:latin typeface="+mj-lt"/>
            </a:endParaRPr>
          </a:p>
          <a:p>
            <a:pPr>
              <a:buFont typeface="+mj-lt"/>
              <a:buAutoNum type="arabicPeriod"/>
            </a:pPr>
            <a:endParaRPr lang="en-CA" dirty="0">
              <a:latin typeface="+mj-lt"/>
            </a:endParaRPr>
          </a:p>
          <a:p>
            <a:pPr>
              <a:buFont typeface="+mj-lt"/>
              <a:buAutoNum type="arabicPeriod"/>
            </a:pPr>
            <a:r>
              <a:rPr lang="en-CA" b="1" dirty="0">
                <a:latin typeface="+mj-lt"/>
              </a:rPr>
              <a:t>Track .gitattributes: </a:t>
            </a:r>
            <a:r>
              <a:rPr kumimoji="0" lang="fr-FR" sz="1800" b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git </a:t>
            </a:r>
            <a:r>
              <a:rPr kumimoji="0" lang="fr-FR" sz="1800" b="0" u="none" strike="noStrike" kern="1200" cap="none" spc="0" normalizeH="0" baseline="0" noProof="0" dirty="0" err="1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add</a:t>
            </a:r>
            <a:r>
              <a:rPr kumimoji="0" lang="fr-FR" sz="1800" b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.</a:t>
            </a:r>
            <a:r>
              <a:rPr kumimoji="0" lang="fr-FR" sz="1800" b="0" u="none" strike="noStrike" kern="1200" cap="none" spc="0" normalizeH="0" baseline="0" noProof="0" dirty="0" err="1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gitattributes</a:t>
            </a:r>
            <a:endParaRPr lang="en-CA" dirty="0">
              <a:latin typeface="+mj-lt"/>
            </a:endParaRPr>
          </a:p>
          <a:p>
            <a:pPr>
              <a:buFont typeface="+mj-lt"/>
              <a:buAutoNum type="arabicPeriod"/>
            </a:pPr>
            <a:endParaRPr lang="en-CA" b="1" dirty="0">
              <a:latin typeface="+mj-lt"/>
            </a:endParaRPr>
          </a:p>
          <a:p>
            <a:pPr>
              <a:buFont typeface="+mj-lt"/>
              <a:buAutoNum type="arabicPeriod"/>
            </a:pPr>
            <a:endParaRPr lang="en-CA" b="1" dirty="0">
              <a:latin typeface="+mj-lt"/>
            </a:endParaRPr>
          </a:p>
          <a:p>
            <a:pPr>
              <a:buFont typeface="+mj-lt"/>
              <a:buAutoNum type="arabicPeriod"/>
            </a:pPr>
            <a:endParaRPr lang="en-CA" b="1" dirty="0">
              <a:latin typeface="+mj-lt"/>
            </a:endParaRPr>
          </a:p>
          <a:p>
            <a:pPr>
              <a:buFont typeface="+mj-lt"/>
              <a:buAutoNum type="arabicPeriod"/>
            </a:pPr>
            <a:r>
              <a:rPr lang="en-CA" b="1" dirty="0">
                <a:latin typeface="+mj-lt"/>
              </a:rPr>
              <a:t>Use Git as normal!</a:t>
            </a:r>
          </a:p>
          <a:p>
            <a:pPr>
              <a:buFont typeface="+mj-lt"/>
              <a:buAutoNum type="arabicPeriod"/>
            </a:pPr>
            <a:endParaRPr lang="en-CA" b="1" dirty="0">
              <a:latin typeface="+mj-lt"/>
            </a:endParaRPr>
          </a:p>
          <a:p>
            <a:pPr>
              <a:buFont typeface="+mj-lt"/>
              <a:buAutoNum type="arabicPeriod"/>
            </a:pPr>
            <a:endParaRPr lang="en-CA" b="1" dirty="0">
              <a:latin typeface="+mj-lt"/>
            </a:endParaRPr>
          </a:p>
          <a:p>
            <a:pPr marL="0" indent="0">
              <a:buNone/>
            </a:pPr>
            <a:r>
              <a:rPr lang="en-CA" dirty="0">
                <a:latin typeface="+mj-lt"/>
              </a:rPr>
              <a:t>Git LFS Docs: </a:t>
            </a:r>
            <a:r>
              <a:rPr lang="en-CA" dirty="0">
                <a:latin typeface="+mj-lt"/>
                <a:hlinkClick r:id="rId2"/>
              </a:rPr>
              <a:t>https://git-lfs.com/</a:t>
            </a:r>
            <a:endParaRPr lang="en-CA" dirty="0">
              <a:latin typeface="+mj-lt"/>
            </a:endParaRPr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0E4BC26-83B0-9F43-DF73-8D858ADC30E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2005" y="2052922"/>
            <a:ext cx="4528872" cy="1798228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2781C50-53E0-9EA3-C0F2-B65CE9C52878}"/>
              </a:ext>
            </a:extLst>
          </p:cNvPr>
          <p:cNvCxnSpPr>
            <a:cxnSpLocks/>
          </p:cNvCxnSpPr>
          <p:nvPr/>
        </p:nvCxnSpPr>
        <p:spPr>
          <a:xfrm>
            <a:off x="5852161" y="2942411"/>
            <a:ext cx="1035465" cy="0"/>
          </a:xfrm>
          <a:prstGeom prst="line">
            <a:avLst/>
          </a:prstGeom>
          <a:ln w="38100">
            <a:solidFill>
              <a:srgbClr val="1670FF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692209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ABE543-F825-2F67-5981-F6609EF530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14A42A7-430F-BB16-908D-234BAA164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Git bisect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7B02BBD-6206-5B4A-BFB6-AD1D2B6D52B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54</a:t>
            </a:fld>
            <a:endParaRPr lang="en-US" dirty="0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E88BE6D8-E5E3-89B8-C438-6795CBB5C8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3949" y="741145"/>
            <a:ext cx="6984102" cy="5694162"/>
          </a:xfrm>
          <a:prstGeom prst="rect">
            <a:avLst/>
          </a:prstGeom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282DFEE5-91B4-257D-41F8-6C787C1E971A}"/>
              </a:ext>
            </a:extLst>
          </p:cNvPr>
          <p:cNvSpPr/>
          <p:nvPr/>
        </p:nvSpPr>
        <p:spPr>
          <a:xfrm>
            <a:off x="3465095" y="2156059"/>
            <a:ext cx="3301465" cy="962526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6F3ECEDC-A1AF-73D4-BA5C-6E2DA9E77A5E}"/>
              </a:ext>
            </a:extLst>
          </p:cNvPr>
          <p:cNvCxnSpPr>
            <a:cxnSpLocks/>
            <a:stCxn id="48" idx="1"/>
          </p:cNvCxnSpPr>
          <p:nvPr/>
        </p:nvCxnSpPr>
        <p:spPr>
          <a:xfrm rot="10800000" flipV="1">
            <a:off x="3465095" y="2637322"/>
            <a:ext cx="12700" cy="2541070"/>
          </a:xfrm>
          <a:prstGeom prst="bentConnector4">
            <a:avLst>
              <a:gd name="adj1" fmla="val 9568417"/>
              <a:gd name="adj2" fmla="val 10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3836AE10-BFE1-E5D2-E532-A15AC1BEDAA3}"/>
              </a:ext>
            </a:extLst>
          </p:cNvPr>
          <p:cNvSpPr txBox="1"/>
          <p:nvPr/>
        </p:nvSpPr>
        <p:spPr>
          <a:xfrm>
            <a:off x="6695488" y="2206435"/>
            <a:ext cx="1124736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5000" dirty="0"/>
              <a:t>🚨</a:t>
            </a:r>
          </a:p>
        </p:txBody>
      </p:sp>
    </p:spTree>
    <p:extLst>
      <p:ext uri="{BB962C8B-B14F-4D97-AF65-F5344CB8AC3E}">
        <p14:creationId xmlns:p14="http://schemas.microsoft.com/office/powerpoint/2010/main" val="8430738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087F3F-39B1-07D8-4BE0-B9281D4804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F7385D5-7F22-BD75-399A-B7BC480430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0349" y="774834"/>
            <a:ext cx="8885251" cy="5751913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61AE7849-CD37-7041-66AE-7DD999905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Git bisect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28E10F9-F962-D53D-B24A-122A8981592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D9F9A17-994C-1F5A-0659-FF9C73CF0E0A}"/>
              </a:ext>
            </a:extLst>
          </p:cNvPr>
          <p:cNvSpPr/>
          <p:nvPr/>
        </p:nvSpPr>
        <p:spPr>
          <a:xfrm>
            <a:off x="1476375" y="4639376"/>
            <a:ext cx="9210675" cy="1694866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1879294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808FA9-CA97-C92A-70C9-B0B9015A1A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8BA58A2-F0FE-2548-737B-576C68C713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Git bisect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78B622D-1F14-1C25-4ECB-0989CB289B1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56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D9880B-13F0-407F-B9B4-A16BA67792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1239" y="813335"/>
            <a:ext cx="8509522" cy="562197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FB75BFB-B3A2-D30F-A5EC-0E0819409FD4}"/>
              </a:ext>
            </a:extLst>
          </p:cNvPr>
          <p:cNvSpPr/>
          <p:nvPr/>
        </p:nvSpPr>
        <p:spPr>
          <a:xfrm>
            <a:off x="2572153" y="4419601"/>
            <a:ext cx="2142722" cy="247650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B43FECE7-BB0F-000C-27B9-464119CDB02D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1636295" y="4543426"/>
            <a:ext cx="935858" cy="0"/>
          </a:xfrm>
          <a:prstGeom prst="straightConnector1">
            <a:avLst/>
          </a:prstGeom>
          <a:ln w="38100">
            <a:solidFill>
              <a:srgbClr val="FF0000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A40AE023-895C-E90A-1438-776EA7DFDE6F}"/>
              </a:ext>
            </a:extLst>
          </p:cNvPr>
          <p:cNvCxnSpPr>
            <a:cxnSpLocks/>
          </p:cNvCxnSpPr>
          <p:nvPr/>
        </p:nvCxnSpPr>
        <p:spPr>
          <a:xfrm flipV="1">
            <a:off x="1636295" y="4524375"/>
            <a:ext cx="0" cy="769522"/>
          </a:xfrm>
          <a:prstGeom prst="straightConnector1">
            <a:avLst/>
          </a:prstGeom>
          <a:ln w="38100">
            <a:solidFill>
              <a:srgbClr val="FF0000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4E809BBB-AA53-D5E4-2363-6F907C422D96}"/>
              </a:ext>
            </a:extLst>
          </p:cNvPr>
          <p:cNvCxnSpPr>
            <a:cxnSpLocks/>
          </p:cNvCxnSpPr>
          <p:nvPr/>
        </p:nvCxnSpPr>
        <p:spPr>
          <a:xfrm>
            <a:off x="1619252" y="5293897"/>
            <a:ext cx="78405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892531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B36C2C-610E-7487-5EBA-19514587C0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8A98C62C-7744-3CF2-7425-DD9E7414DE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830" y="912233"/>
            <a:ext cx="10175766" cy="541736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F053D1A3-CE8F-71BC-81BF-50A704C4C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Git bisect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CA224F-BBB7-D25F-46A5-1E1FDFE7C32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57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7E5C5CC-A76A-4F2F-B5A7-13C113C00E33}"/>
              </a:ext>
            </a:extLst>
          </p:cNvPr>
          <p:cNvSpPr/>
          <p:nvPr/>
        </p:nvSpPr>
        <p:spPr>
          <a:xfrm>
            <a:off x="1817671" y="2432264"/>
            <a:ext cx="4364054" cy="977586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F66552C2-B900-33D5-9599-374C689ECBFF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714375" y="2921057"/>
            <a:ext cx="1103296" cy="0"/>
          </a:xfrm>
          <a:prstGeom prst="straightConnector1">
            <a:avLst/>
          </a:prstGeom>
          <a:ln w="38100">
            <a:solidFill>
              <a:srgbClr val="FF0000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441D2508-D9F8-D98C-A485-60380A4D30A3}"/>
              </a:ext>
            </a:extLst>
          </p:cNvPr>
          <p:cNvCxnSpPr>
            <a:cxnSpLocks/>
          </p:cNvCxnSpPr>
          <p:nvPr/>
        </p:nvCxnSpPr>
        <p:spPr>
          <a:xfrm flipV="1">
            <a:off x="723900" y="2911632"/>
            <a:ext cx="0" cy="2586674"/>
          </a:xfrm>
          <a:prstGeom prst="straightConnector1">
            <a:avLst/>
          </a:prstGeom>
          <a:ln w="38100">
            <a:solidFill>
              <a:srgbClr val="FF0000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AABE6BB8-9E54-9020-E2FC-721F57A3AD25}"/>
              </a:ext>
            </a:extLst>
          </p:cNvPr>
          <p:cNvCxnSpPr>
            <a:cxnSpLocks/>
          </p:cNvCxnSpPr>
          <p:nvPr/>
        </p:nvCxnSpPr>
        <p:spPr>
          <a:xfrm>
            <a:off x="714375" y="5479634"/>
            <a:ext cx="917405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030656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EC7199-C802-EA70-D0B7-709D64FA52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A37452C-E72B-543C-D046-48AA7674B2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840" y="933536"/>
            <a:ext cx="10334320" cy="5501771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B33CF514-8306-8E86-8665-50B6C6C1A6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Git bisect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961C349-81AA-DE71-30F1-6F3EB5433B6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58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BBDD512-DE36-3082-910B-011CC6DC9535}"/>
              </a:ext>
            </a:extLst>
          </p:cNvPr>
          <p:cNvSpPr/>
          <p:nvPr/>
        </p:nvSpPr>
        <p:spPr>
          <a:xfrm>
            <a:off x="1827196" y="2486125"/>
            <a:ext cx="4364054" cy="977586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CC8E1415-07C5-0D50-2264-1C8151BFD201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723900" y="2974918"/>
            <a:ext cx="1103296" cy="0"/>
          </a:xfrm>
          <a:prstGeom prst="straightConnector1">
            <a:avLst/>
          </a:prstGeom>
          <a:ln w="38100">
            <a:solidFill>
              <a:srgbClr val="FF0000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040CE190-A5CC-06F1-A014-6D885733CFA1}"/>
              </a:ext>
            </a:extLst>
          </p:cNvPr>
          <p:cNvCxnSpPr>
            <a:cxnSpLocks/>
          </p:cNvCxnSpPr>
          <p:nvPr/>
        </p:nvCxnSpPr>
        <p:spPr>
          <a:xfrm flipV="1">
            <a:off x="723900" y="2965293"/>
            <a:ext cx="17045" cy="3050198"/>
          </a:xfrm>
          <a:prstGeom prst="straightConnector1">
            <a:avLst/>
          </a:prstGeom>
          <a:ln w="38100">
            <a:solidFill>
              <a:srgbClr val="FF0000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891B6DD1-F039-F503-301E-F86E59576E41}"/>
              </a:ext>
            </a:extLst>
          </p:cNvPr>
          <p:cNvCxnSpPr>
            <a:cxnSpLocks/>
          </p:cNvCxnSpPr>
          <p:nvPr/>
        </p:nvCxnSpPr>
        <p:spPr>
          <a:xfrm>
            <a:off x="707231" y="6015491"/>
            <a:ext cx="951119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729185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7D0841-D4F9-8FE8-0A6E-98BB8C1089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F3900F16-0F48-B9BD-DA81-95B2671601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953" y="1024091"/>
            <a:ext cx="9857894" cy="525140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DF280C2B-9D06-4A46-344F-20905E9EC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Git bisect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60C8732-78D8-3955-7C8C-067C4F8DCF8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59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1B42623-C9B9-CEF5-E654-648D29D69B6E}"/>
              </a:ext>
            </a:extLst>
          </p:cNvPr>
          <p:cNvSpPr/>
          <p:nvPr/>
        </p:nvSpPr>
        <p:spPr>
          <a:xfrm>
            <a:off x="1995337" y="2501490"/>
            <a:ext cx="2913547" cy="946760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936DB5-9E26-CEAD-FEBB-F48A45C45DBF}"/>
              </a:ext>
            </a:extLst>
          </p:cNvPr>
          <p:cNvSpPr txBox="1"/>
          <p:nvPr/>
        </p:nvSpPr>
        <p:spPr>
          <a:xfrm>
            <a:off x="4933164" y="2567226"/>
            <a:ext cx="1124736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5000" dirty="0"/>
              <a:t>🚨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941AC82-62CB-A99F-9692-0E77F1AFA7DA}"/>
              </a:ext>
            </a:extLst>
          </p:cNvPr>
          <p:cNvCxnSpPr>
            <a:cxnSpLocks/>
          </p:cNvCxnSpPr>
          <p:nvPr/>
        </p:nvCxnSpPr>
        <p:spPr>
          <a:xfrm flipV="1">
            <a:off x="866273" y="2966320"/>
            <a:ext cx="1129064" cy="8550"/>
          </a:xfrm>
          <a:prstGeom prst="straightConnector1">
            <a:avLst/>
          </a:prstGeom>
          <a:ln w="38100">
            <a:solidFill>
              <a:srgbClr val="FF0000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C26F581-D253-6FE9-4F3A-A046289A607B}"/>
              </a:ext>
            </a:extLst>
          </p:cNvPr>
          <p:cNvCxnSpPr>
            <a:cxnSpLocks/>
          </p:cNvCxnSpPr>
          <p:nvPr/>
        </p:nvCxnSpPr>
        <p:spPr>
          <a:xfrm flipV="1">
            <a:off x="866273" y="2966320"/>
            <a:ext cx="17045" cy="2936799"/>
          </a:xfrm>
          <a:prstGeom prst="straightConnector1">
            <a:avLst/>
          </a:prstGeom>
          <a:ln w="38100">
            <a:solidFill>
              <a:srgbClr val="FF0000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54729D7-4791-E0C6-30CE-F781337A4C6D}"/>
              </a:ext>
            </a:extLst>
          </p:cNvPr>
          <p:cNvCxnSpPr>
            <a:cxnSpLocks/>
          </p:cNvCxnSpPr>
          <p:nvPr/>
        </p:nvCxnSpPr>
        <p:spPr>
          <a:xfrm>
            <a:off x="866273" y="5881765"/>
            <a:ext cx="951119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44436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C9C8A3-E924-4DF8-20B9-BDB5C0DA6C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1CBC5EC-0868-A1A6-F060-B59409C3C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Setup a new project with Git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91C7CD9-B0B8-A1D9-11AD-BF33301163B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10" name="Picture 9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E3CE21AA-76B0-EC78-9015-3678C420D5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790" y="1211108"/>
            <a:ext cx="10818419" cy="4657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61653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5BF5C6-0ACA-FA1C-4CC6-BEA72CFDCB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78FD7DF-6A56-405B-0945-D09DB3DDB8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Git bisect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5ECCF2F-64B0-F023-85D7-C16C2A82DC0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60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0D9F98-E543-AE79-0A35-2ADC5C22D8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0034" y="902841"/>
            <a:ext cx="8751931" cy="562390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208B2A7-A5BD-3A10-8FB1-CDA30321B3D6}"/>
              </a:ext>
            </a:extLst>
          </p:cNvPr>
          <p:cNvSpPr/>
          <p:nvPr/>
        </p:nvSpPr>
        <p:spPr>
          <a:xfrm>
            <a:off x="2466975" y="1933600"/>
            <a:ext cx="2913547" cy="861774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B3E9CE5-8D9E-798F-309A-897CF310F552}"/>
              </a:ext>
            </a:extLst>
          </p:cNvPr>
          <p:cNvSpPr txBox="1"/>
          <p:nvPr/>
        </p:nvSpPr>
        <p:spPr>
          <a:xfrm>
            <a:off x="5398780" y="1933600"/>
            <a:ext cx="1124736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5000" dirty="0"/>
              <a:t>🚨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0D73221-790F-2234-A6A9-3F1175ADB17D}"/>
              </a:ext>
            </a:extLst>
          </p:cNvPr>
          <p:cNvCxnSpPr>
            <a:cxnSpLocks/>
          </p:cNvCxnSpPr>
          <p:nvPr/>
        </p:nvCxnSpPr>
        <p:spPr>
          <a:xfrm flipV="1">
            <a:off x="1337911" y="2398430"/>
            <a:ext cx="1129064" cy="8550"/>
          </a:xfrm>
          <a:prstGeom prst="straightConnector1">
            <a:avLst/>
          </a:prstGeom>
          <a:ln w="38100">
            <a:solidFill>
              <a:srgbClr val="FF0000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FD71A6A-E29A-C976-DB4F-EEB043AF10BB}"/>
              </a:ext>
            </a:extLst>
          </p:cNvPr>
          <p:cNvCxnSpPr>
            <a:cxnSpLocks/>
          </p:cNvCxnSpPr>
          <p:nvPr/>
        </p:nvCxnSpPr>
        <p:spPr>
          <a:xfrm flipV="1">
            <a:off x="1337911" y="2398430"/>
            <a:ext cx="17045" cy="2828414"/>
          </a:xfrm>
          <a:prstGeom prst="straightConnector1">
            <a:avLst/>
          </a:prstGeom>
          <a:ln w="38100">
            <a:solidFill>
              <a:srgbClr val="FF0000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AA9F778-A2B9-28B9-C842-271DBC5070E1}"/>
              </a:ext>
            </a:extLst>
          </p:cNvPr>
          <p:cNvCxnSpPr>
            <a:cxnSpLocks/>
          </p:cNvCxnSpPr>
          <p:nvPr/>
        </p:nvCxnSpPr>
        <p:spPr>
          <a:xfrm>
            <a:off x="1337911" y="5207267"/>
            <a:ext cx="1395664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004769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7CD55E-8B9D-EA25-2FD2-9FB9270F4B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5773871-2275-69F0-3FC1-674026C49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Git hooks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B88A09D-AAC3-AAE9-0266-FCB030F4A1F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61</a:t>
            </a:fld>
            <a:endParaRPr lang="en-US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C94D38E-303C-3D0D-E99D-EBDE1F8851AE}"/>
              </a:ext>
            </a:extLst>
          </p:cNvPr>
          <p:cNvGrpSpPr/>
          <p:nvPr/>
        </p:nvGrpSpPr>
        <p:grpSpPr>
          <a:xfrm>
            <a:off x="1443566" y="2657653"/>
            <a:ext cx="1635368" cy="1726331"/>
            <a:chOff x="1718897" y="3179885"/>
            <a:chExt cx="1635368" cy="1726331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896E52AF-7110-982B-3E8B-B7CDF0B5F2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996581" y="3179885"/>
              <a:ext cx="1080000" cy="108000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0DCE5AD-41FB-5B52-E3F0-C3395B2DDD9D}"/>
                </a:ext>
              </a:extLst>
            </p:cNvPr>
            <p:cNvSpPr txBox="1"/>
            <p:nvPr/>
          </p:nvSpPr>
          <p:spPr>
            <a:xfrm>
              <a:off x="1718897" y="4259885"/>
              <a:ext cx="1635368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CA" dirty="0">
                  <a:solidFill>
                    <a:srgbClr val="1670FF"/>
                  </a:solidFill>
                  <a:latin typeface="+mj-lt"/>
                </a:rPr>
                <a:t>WORKING</a:t>
              </a:r>
              <a:br>
                <a:rPr lang="en-CA" dirty="0">
                  <a:latin typeface="+mj-lt"/>
                </a:rPr>
              </a:br>
              <a:r>
                <a:rPr lang="en-CA" dirty="0">
                  <a:latin typeface="+mj-lt"/>
                </a:rPr>
                <a:t>DIRECTORY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A37F0D3-37EA-955D-9B2F-9E42A783BF71}"/>
              </a:ext>
            </a:extLst>
          </p:cNvPr>
          <p:cNvGrpSpPr/>
          <p:nvPr/>
        </p:nvGrpSpPr>
        <p:grpSpPr>
          <a:xfrm>
            <a:off x="3981617" y="2657653"/>
            <a:ext cx="1635368" cy="1726331"/>
            <a:chOff x="4130920" y="3949143"/>
            <a:chExt cx="1635368" cy="1726331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81D183B-1FB6-40C0-1389-26972E3E39F9}"/>
                </a:ext>
              </a:extLst>
            </p:cNvPr>
            <p:cNvSpPr txBox="1"/>
            <p:nvPr/>
          </p:nvSpPr>
          <p:spPr>
            <a:xfrm>
              <a:off x="4130920" y="5029143"/>
              <a:ext cx="1635368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CA" dirty="0">
                  <a:solidFill>
                    <a:srgbClr val="00B050"/>
                  </a:solidFill>
                  <a:latin typeface="+mj-lt"/>
                </a:rPr>
                <a:t>STAGING</a:t>
              </a:r>
              <a:br>
                <a:rPr lang="en-CA" dirty="0">
                  <a:latin typeface="+mj-lt"/>
                </a:rPr>
              </a:br>
              <a:r>
                <a:rPr lang="en-CA" dirty="0">
                  <a:latin typeface="+mj-lt"/>
                </a:rPr>
                <a:t>AREA</a:t>
              </a:r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D2D85B01-FBD4-0FEB-BF12-FFFD5B1757A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408604" y="3949143"/>
              <a:ext cx="1080000" cy="1080000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C8E1F9F-E849-9F6A-E0A1-FFA6B580713D}"/>
              </a:ext>
            </a:extLst>
          </p:cNvPr>
          <p:cNvGrpSpPr/>
          <p:nvPr/>
        </p:nvGrpSpPr>
        <p:grpSpPr>
          <a:xfrm>
            <a:off x="9057717" y="2657653"/>
            <a:ext cx="1635368" cy="1726331"/>
            <a:chOff x="8487514" y="3179885"/>
            <a:chExt cx="1635368" cy="172633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2E7AFFE-BEA3-D72A-907A-C3D6F1B1F0F8}"/>
                </a:ext>
              </a:extLst>
            </p:cNvPr>
            <p:cNvSpPr txBox="1"/>
            <p:nvPr/>
          </p:nvSpPr>
          <p:spPr>
            <a:xfrm>
              <a:off x="8487514" y="4259885"/>
              <a:ext cx="1635368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CA" dirty="0">
                  <a:solidFill>
                    <a:srgbClr val="F05A28"/>
                  </a:solidFill>
                  <a:latin typeface="+mj-lt"/>
                </a:rPr>
                <a:t>REMOTE</a:t>
              </a:r>
              <a:br>
                <a:rPr lang="en-CA" dirty="0">
                  <a:solidFill>
                    <a:srgbClr val="F05A28"/>
                  </a:solidFill>
                  <a:latin typeface="+mj-lt"/>
                </a:rPr>
              </a:br>
              <a:r>
                <a:rPr lang="en-CA" dirty="0">
                  <a:latin typeface="+mj-lt"/>
                </a:rPr>
                <a:t>REPO</a:t>
              </a:r>
            </a:p>
          </p:txBody>
        </p:sp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E2C5C688-BA0C-D2A0-08F6-FF4B5DE8DAA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765198" y="3179885"/>
              <a:ext cx="1080000" cy="1080000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1306E20-C758-5ED0-B861-0413348A99DA}"/>
              </a:ext>
            </a:extLst>
          </p:cNvPr>
          <p:cNvGrpSpPr/>
          <p:nvPr/>
        </p:nvGrpSpPr>
        <p:grpSpPr>
          <a:xfrm>
            <a:off x="6519667" y="2694487"/>
            <a:ext cx="1635368" cy="1725680"/>
            <a:chOff x="6542943" y="3503701"/>
            <a:chExt cx="1635368" cy="172568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F64DCD4-EFC4-497C-CBDE-9A17E116244B}"/>
                </a:ext>
              </a:extLst>
            </p:cNvPr>
            <p:cNvSpPr txBox="1"/>
            <p:nvPr/>
          </p:nvSpPr>
          <p:spPr>
            <a:xfrm>
              <a:off x="6542943" y="4583050"/>
              <a:ext cx="1635368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CA" dirty="0">
                  <a:solidFill>
                    <a:srgbClr val="9B4C9C"/>
                  </a:solidFill>
                  <a:latin typeface="+mj-lt"/>
                </a:rPr>
                <a:t>LOCAL</a:t>
              </a:r>
              <a:br>
                <a:rPr lang="en-CA" dirty="0">
                  <a:solidFill>
                    <a:srgbClr val="9B4C9C"/>
                  </a:solidFill>
                  <a:latin typeface="+mj-lt"/>
                </a:rPr>
              </a:br>
              <a:r>
                <a:rPr lang="en-CA" dirty="0">
                  <a:latin typeface="+mj-lt"/>
                </a:rPr>
                <a:t>REPO</a:t>
              </a:r>
            </a:p>
          </p:txBody>
        </p: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5DD7C14B-6C72-78BA-C9CA-999622ABB39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820627" y="3503701"/>
              <a:ext cx="1080000" cy="1080000"/>
            </a:xfrm>
            <a:prstGeom prst="rect">
              <a:avLst/>
            </a:prstGeom>
          </p:spPr>
        </p:pic>
      </p:grp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D6B28616-1BC9-A85D-BEA0-52DB17B05E27}"/>
              </a:ext>
            </a:extLst>
          </p:cNvPr>
          <p:cNvCxnSpPr>
            <a:cxnSpLocks/>
          </p:cNvCxnSpPr>
          <p:nvPr/>
        </p:nvCxnSpPr>
        <p:spPr>
          <a:xfrm>
            <a:off x="5676261" y="3277567"/>
            <a:ext cx="902681" cy="0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6A20AC4-34C8-4F43-EFB0-DDBF2F7E82D7}"/>
              </a:ext>
            </a:extLst>
          </p:cNvPr>
          <p:cNvCxnSpPr>
            <a:cxnSpLocks/>
          </p:cNvCxnSpPr>
          <p:nvPr/>
        </p:nvCxnSpPr>
        <p:spPr>
          <a:xfrm>
            <a:off x="3148480" y="3277567"/>
            <a:ext cx="902683" cy="0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B087DCE-126A-F384-11B6-6EBEC05B3601}"/>
              </a:ext>
            </a:extLst>
          </p:cNvPr>
          <p:cNvCxnSpPr>
            <a:cxnSpLocks/>
          </p:cNvCxnSpPr>
          <p:nvPr/>
        </p:nvCxnSpPr>
        <p:spPr>
          <a:xfrm>
            <a:off x="8135182" y="3277566"/>
            <a:ext cx="902681" cy="0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61E4C977-2363-8ED7-6E18-17EF40CAB8DE}"/>
              </a:ext>
            </a:extLst>
          </p:cNvPr>
          <p:cNvSpPr txBox="1"/>
          <p:nvPr/>
        </p:nvSpPr>
        <p:spPr>
          <a:xfrm>
            <a:off x="7812830" y="4861170"/>
            <a:ext cx="15473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pre-push</a:t>
            </a:r>
            <a:endParaRPr lang="en-CA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0A896B4-418F-9C7B-F234-8A6442C02255}"/>
              </a:ext>
            </a:extLst>
          </p:cNvPr>
          <p:cNvSpPr txBox="1"/>
          <p:nvPr/>
        </p:nvSpPr>
        <p:spPr>
          <a:xfrm>
            <a:off x="5352912" y="4856334"/>
            <a:ext cx="15473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pre-commit</a:t>
            </a:r>
            <a:endParaRPr lang="en-CA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552FE56F-AA82-CE73-C707-6596B369B7F9}"/>
              </a:ext>
            </a:extLst>
          </p:cNvPr>
          <p:cNvSpPr/>
          <p:nvPr/>
        </p:nvSpPr>
        <p:spPr>
          <a:xfrm>
            <a:off x="3534211" y="3205566"/>
            <a:ext cx="144000" cy="144000"/>
          </a:xfrm>
          <a:prstGeom prst="ellipse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2E569433-E7D0-3E3D-2FE3-CBACA6A82198}"/>
              </a:ext>
            </a:extLst>
          </p:cNvPr>
          <p:cNvSpPr/>
          <p:nvPr/>
        </p:nvSpPr>
        <p:spPr>
          <a:xfrm>
            <a:off x="6055601" y="3216588"/>
            <a:ext cx="144000" cy="144000"/>
          </a:xfrm>
          <a:prstGeom prst="ellipse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D3B32CC6-697A-4421-34D5-2ED9CD4647A6}"/>
              </a:ext>
            </a:extLst>
          </p:cNvPr>
          <p:cNvSpPr/>
          <p:nvPr/>
        </p:nvSpPr>
        <p:spPr>
          <a:xfrm>
            <a:off x="8514522" y="3204003"/>
            <a:ext cx="144000" cy="144000"/>
          </a:xfrm>
          <a:prstGeom prst="ellipse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76A0A673-E90D-EC50-3237-F74FCAB398CB}"/>
              </a:ext>
            </a:extLst>
          </p:cNvPr>
          <p:cNvCxnSpPr>
            <a:cxnSpLocks/>
            <a:stCxn id="29" idx="4"/>
            <a:endCxn id="22" idx="0"/>
          </p:cNvCxnSpPr>
          <p:nvPr/>
        </p:nvCxnSpPr>
        <p:spPr>
          <a:xfrm flipH="1">
            <a:off x="6126604" y="3360588"/>
            <a:ext cx="997" cy="1495746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887C51C4-C795-062F-1A94-010B4EECA341}"/>
              </a:ext>
            </a:extLst>
          </p:cNvPr>
          <p:cNvCxnSpPr>
            <a:cxnSpLocks/>
            <a:stCxn id="33" idx="4"/>
          </p:cNvCxnSpPr>
          <p:nvPr/>
        </p:nvCxnSpPr>
        <p:spPr>
          <a:xfrm>
            <a:off x="8586522" y="3348003"/>
            <a:ext cx="0" cy="1519517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24F885A9-D76C-B0C4-2D8B-F71F8C65AC05}"/>
              </a:ext>
            </a:extLst>
          </p:cNvPr>
          <p:cNvSpPr txBox="1"/>
          <p:nvPr/>
        </p:nvSpPr>
        <p:spPr>
          <a:xfrm>
            <a:off x="1443566" y="1558910"/>
            <a:ext cx="92495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  <a:hlinkClick r:id="rId10"/>
              </a:rPr>
              <a:t>https://git-scm.com/book/en/v2/Customizing-Git-Git-Hooks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80041275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490EB1-D84A-19CD-34F8-65BA47AC56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93857D6-790D-B412-0520-B2C995FC9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Pre-commit to run RPG linter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1005B48-E660-10C9-F969-89229800248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62</a:t>
            </a:fld>
            <a:endParaRPr lang="en-US" dirty="0"/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B9EC6084-220F-6404-7610-960962388CFD}"/>
              </a:ext>
            </a:extLst>
          </p:cNvPr>
          <p:cNvSpPr txBox="1">
            <a:spLocks/>
          </p:cNvSpPr>
          <p:nvPr/>
        </p:nvSpPr>
        <p:spPr>
          <a:xfrm>
            <a:off x="401691" y="752669"/>
            <a:ext cx="10377677" cy="5774078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0" indent="0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800" kern="1200" baseline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06" indent="-230706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40" indent="-230706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26" indent="-224356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80" indent="-230706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200000"/>
              </a:lnSpc>
            </a:pPr>
            <a:endParaRPr lang="en-US" dirty="0">
              <a:latin typeface="+mj-lt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20ABD08-1434-0E21-8B40-65703471D1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990" y="778727"/>
            <a:ext cx="10848020" cy="5630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15785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94A405-15FF-6AA4-DF9B-7117FD4D6B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D097942-F9D7-5EE6-26AE-222666E63B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Setup lint config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AB79AD9-A9DB-6D6A-BF10-ACAC48C925E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63</a:t>
            </a:fld>
            <a:endParaRPr lang="en-US" dirty="0"/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89025D00-5076-A28B-FBEC-8ACA4E619523}"/>
              </a:ext>
            </a:extLst>
          </p:cNvPr>
          <p:cNvSpPr txBox="1">
            <a:spLocks/>
          </p:cNvSpPr>
          <p:nvPr/>
        </p:nvSpPr>
        <p:spPr>
          <a:xfrm>
            <a:off x="401691" y="752669"/>
            <a:ext cx="10377677" cy="5774078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0" indent="0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800" kern="1200" baseline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06" indent="-230706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40" indent="-230706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26" indent="-224356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80" indent="-230706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200000"/>
              </a:lnSpc>
            </a:pPr>
            <a:endParaRPr lang="en-US" dirty="0">
              <a:latin typeface="+mj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898CD1-1225-E504-FA46-512355F81F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1313" y="856745"/>
            <a:ext cx="7969374" cy="5578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99624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A75190-E8D6-800C-E9A1-94BE93EFCB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A926F93-BCAB-FC84-475C-590E3843C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Git hooks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044284F-AD77-2013-8335-F4BBF094A5E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64</a:t>
            </a:fld>
            <a:endParaRPr lang="en-US" dirty="0"/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A322B8CC-B474-68B1-2945-26305A0FADCA}"/>
              </a:ext>
            </a:extLst>
          </p:cNvPr>
          <p:cNvSpPr txBox="1">
            <a:spLocks/>
          </p:cNvSpPr>
          <p:nvPr/>
        </p:nvSpPr>
        <p:spPr>
          <a:xfrm>
            <a:off x="401691" y="752669"/>
            <a:ext cx="10377677" cy="5774078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0" indent="0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800" kern="1200" baseline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06" indent="-230706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40" indent="-230706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26" indent="-224356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80" indent="-230706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200000"/>
              </a:lnSpc>
            </a:pPr>
            <a:endParaRPr lang="en-US" dirty="0">
              <a:latin typeface="+mj-lt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1CE374-4048-CB41-C830-407CBEB698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9006" y="752669"/>
            <a:ext cx="7293987" cy="5728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73434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55E93A-2E3C-0393-D700-ADBF62CFF6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E6B4021-E2D5-7810-83DF-CB0D68FAC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Git blame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4BF700A-A482-742B-5117-F2E12FB3F66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65</a:t>
            </a:fld>
            <a:endParaRPr lang="en-US" dirty="0"/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1C775C52-F75F-8DC5-DA51-1848AC9A9697}"/>
              </a:ext>
            </a:extLst>
          </p:cNvPr>
          <p:cNvSpPr txBox="1">
            <a:spLocks/>
          </p:cNvSpPr>
          <p:nvPr/>
        </p:nvSpPr>
        <p:spPr>
          <a:xfrm>
            <a:off x="401691" y="752669"/>
            <a:ext cx="10377677" cy="5774078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0" indent="0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800" kern="1200" baseline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06" indent="-230706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40" indent="-230706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26" indent="-224356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80" indent="-230706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200000"/>
              </a:lnSpc>
            </a:pPr>
            <a:endParaRPr lang="en-US" dirty="0">
              <a:latin typeface="+mj-l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DDEF280-B606-2F41-6C97-D992D3364A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597" y="1531121"/>
            <a:ext cx="11146805" cy="4125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53811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BF3B61-2EC1-30D6-7AEC-F9F6284769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324AA62-0362-CFAB-F579-462A9716C9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3207757"/>
            <a:ext cx="10210800" cy="442486"/>
          </a:xfrm>
        </p:spPr>
        <p:txBody>
          <a:bodyPr>
            <a:noAutofit/>
          </a:bodyPr>
          <a:lstStyle/>
          <a:p>
            <a:pPr algn="ctr"/>
            <a:r>
              <a:rPr lang="en-US" sz="4500" b="1" dirty="0">
                <a:latin typeface="+mj-lt"/>
              </a:rPr>
              <a:t>Git in VS Code</a:t>
            </a:r>
            <a:endParaRPr lang="en-CA" sz="4500" b="1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28C5726-C846-4D2D-E2A3-091AFFBA5C1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73960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CB8FE8-60F6-8AE3-ABB4-A4001F30FC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9AAACB7-C182-902C-06AA-633D99600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Viewing changes and in-editor diff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71CAB6F-6197-BFEE-BF1C-13CDF693A67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67</a:t>
            </a:fld>
            <a:endParaRPr lang="en-US" dirty="0"/>
          </a:p>
        </p:txBody>
      </p:sp>
      <p:pic>
        <p:nvPicPr>
          <p:cNvPr id="9" name="Picture 8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86A5DD6B-4C81-E026-DF24-4A1B6F78343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2972" y="775652"/>
            <a:ext cx="9686055" cy="5751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87880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23A011-B1CF-8F80-643D-E213AD03B4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237577C-BE23-B2A0-5368-E670393A17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Viewing Git history as a graph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0C81EAE-6B81-1C90-7E5E-A419EEB1721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68</a:t>
            </a:fld>
            <a:endParaRPr lang="en-US" dirty="0"/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EA59868-6A66-2728-0BE2-5A1245FF359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235" y="861461"/>
            <a:ext cx="9387530" cy="5573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12803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3B688D-9D42-307A-3DFE-E08E844628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48558D6-CB8A-8532-5729-17B7D96B8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Viewing pull requests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D24D137-C868-AD0F-6C5A-2DC7398F874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69</a:t>
            </a:fld>
            <a:endParaRPr lang="en-US" dirty="0"/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567B4893-E15B-74E2-0BAB-81457C9FF2C6}"/>
              </a:ext>
            </a:extLst>
          </p:cNvPr>
          <p:cNvSpPr txBox="1">
            <a:spLocks/>
          </p:cNvSpPr>
          <p:nvPr/>
        </p:nvSpPr>
        <p:spPr>
          <a:xfrm>
            <a:off x="401691" y="752669"/>
            <a:ext cx="10377677" cy="5774078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0" indent="0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800" kern="1200" baseline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06" indent="-230706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40" indent="-230706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26" indent="-224356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80" indent="-230706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200000"/>
              </a:lnSpc>
            </a:pPr>
            <a:endParaRPr lang="en-US" dirty="0"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99DF20-50AB-AF7B-1963-3F833C1ED185}"/>
              </a:ext>
            </a:extLst>
          </p:cNvPr>
          <p:cNvSpPr txBox="1"/>
          <p:nvPr/>
        </p:nvSpPr>
        <p:spPr>
          <a:xfrm>
            <a:off x="1118069" y="810002"/>
            <a:ext cx="99558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  <a:hlinkClick r:id="rId2"/>
              </a:rPr>
              <a:t>https://marketplace.visualstudio.com/items?itemName=GitHub.vscode-pull-request-github</a:t>
            </a:r>
            <a:endParaRPr lang="en-CA" dirty="0"/>
          </a:p>
        </p:txBody>
      </p:sp>
      <p:pic>
        <p:nvPicPr>
          <p:cNvPr id="11" name="Picture 1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F39E025-CA6B-2FE2-2414-2A31C3075C2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8349" y="1179334"/>
            <a:ext cx="9035302" cy="5364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7972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5C1B38-6FC9-2E4E-C240-C99C779D63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DE72E22-ABE5-73D0-C2B6-ED2BCCBFE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Where does your code live?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EAB82F9-F4D4-1B74-A5F0-20A703121F6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7</a:t>
            </a:fld>
            <a:endParaRPr lang="en-US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6114965-AF9F-2BF7-9087-E7E5030067CE}"/>
              </a:ext>
            </a:extLst>
          </p:cNvPr>
          <p:cNvGrpSpPr/>
          <p:nvPr/>
        </p:nvGrpSpPr>
        <p:grpSpPr>
          <a:xfrm>
            <a:off x="1356939" y="1492997"/>
            <a:ext cx="1635368" cy="1726331"/>
            <a:chOff x="1718897" y="3179885"/>
            <a:chExt cx="1635368" cy="1726331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DF5896B8-9362-99FB-C293-5DF80BB7524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996581" y="3179885"/>
              <a:ext cx="1080000" cy="108000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256609B-5495-017B-DB13-B12C92B1C6FF}"/>
                </a:ext>
              </a:extLst>
            </p:cNvPr>
            <p:cNvSpPr txBox="1"/>
            <p:nvPr/>
          </p:nvSpPr>
          <p:spPr>
            <a:xfrm>
              <a:off x="1718897" y="4259885"/>
              <a:ext cx="1635368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CA" dirty="0">
                  <a:solidFill>
                    <a:srgbClr val="1670FF"/>
                  </a:solidFill>
                  <a:latin typeface="+mj-lt"/>
                </a:rPr>
                <a:t>WORKING</a:t>
              </a:r>
              <a:br>
                <a:rPr lang="en-CA" dirty="0">
                  <a:latin typeface="+mj-lt"/>
                </a:rPr>
              </a:br>
              <a:r>
                <a:rPr lang="en-CA" dirty="0">
                  <a:latin typeface="+mj-lt"/>
                </a:rPr>
                <a:t>DIRECTORY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51A0E10-2076-5F94-59AD-82120A7A1C80}"/>
              </a:ext>
            </a:extLst>
          </p:cNvPr>
          <p:cNvGrpSpPr/>
          <p:nvPr/>
        </p:nvGrpSpPr>
        <p:grpSpPr>
          <a:xfrm>
            <a:off x="3894990" y="1492997"/>
            <a:ext cx="1635368" cy="1726331"/>
            <a:chOff x="4130920" y="3949143"/>
            <a:chExt cx="1635368" cy="1726331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008AC25-FD5D-52C8-75D1-8B326E069F78}"/>
                </a:ext>
              </a:extLst>
            </p:cNvPr>
            <p:cNvSpPr txBox="1"/>
            <p:nvPr/>
          </p:nvSpPr>
          <p:spPr>
            <a:xfrm>
              <a:off x="4130920" y="5029143"/>
              <a:ext cx="1635368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CA" dirty="0">
                  <a:solidFill>
                    <a:srgbClr val="00B050"/>
                  </a:solidFill>
                  <a:latin typeface="+mj-lt"/>
                </a:rPr>
                <a:t>STAGING</a:t>
              </a:r>
              <a:br>
                <a:rPr lang="en-CA" dirty="0">
                  <a:latin typeface="+mj-lt"/>
                </a:rPr>
              </a:br>
              <a:r>
                <a:rPr lang="en-CA" dirty="0">
                  <a:latin typeface="+mj-lt"/>
                </a:rPr>
                <a:t>AREA</a:t>
              </a:r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A612062D-37AC-1727-AA06-FB2CDDA2936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408604" y="3949143"/>
              <a:ext cx="1080000" cy="1080000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070CCF6-D7AF-7C96-332E-15D4B66E8834}"/>
              </a:ext>
            </a:extLst>
          </p:cNvPr>
          <p:cNvGrpSpPr/>
          <p:nvPr/>
        </p:nvGrpSpPr>
        <p:grpSpPr>
          <a:xfrm>
            <a:off x="8971090" y="1492997"/>
            <a:ext cx="1635368" cy="1726331"/>
            <a:chOff x="8487514" y="3179885"/>
            <a:chExt cx="1635368" cy="172633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F344B46-813F-A11B-240C-A14F04E4E5FB}"/>
                </a:ext>
              </a:extLst>
            </p:cNvPr>
            <p:cNvSpPr txBox="1"/>
            <p:nvPr/>
          </p:nvSpPr>
          <p:spPr>
            <a:xfrm>
              <a:off x="8487514" y="4259885"/>
              <a:ext cx="1635368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CA" dirty="0">
                  <a:solidFill>
                    <a:srgbClr val="F05A28"/>
                  </a:solidFill>
                  <a:latin typeface="+mj-lt"/>
                </a:rPr>
                <a:t>REMOTE</a:t>
              </a:r>
              <a:br>
                <a:rPr lang="en-CA" dirty="0">
                  <a:solidFill>
                    <a:srgbClr val="F05A28"/>
                  </a:solidFill>
                  <a:latin typeface="+mj-lt"/>
                </a:rPr>
              </a:br>
              <a:r>
                <a:rPr lang="en-CA" dirty="0">
                  <a:latin typeface="+mj-lt"/>
                </a:rPr>
                <a:t>REPO</a:t>
              </a:r>
            </a:p>
          </p:txBody>
        </p:sp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6F8BDF99-63D3-658E-C57E-E83C7E754D7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765198" y="3179885"/>
              <a:ext cx="1080000" cy="1080000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6020738-8E5C-A3BF-8FB1-07850E25F481}"/>
              </a:ext>
            </a:extLst>
          </p:cNvPr>
          <p:cNvGrpSpPr/>
          <p:nvPr/>
        </p:nvGrpSpPr>
        <p:grpSpPr>
          <a:xfrm>
            <a:off x="6433040" y="1529831"/>
            <a:ext cx="1635368" cy="1725680"/>
            <a:chOff x="6542943" y="3503701"/>
            <a:chExt cx="1635368" cy="172568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EC0B612-4F28-7B04-4033-8D1D67CF634C}"/>
                </a:ext>
              </a:extLst>
            </p:cNvPr>
            <p:cNvSpPr txBox="1"/>
            <p:nvPr/>
          </p:nvSpPr>
          <p:spPr>
            <a:xfrm>
              <a:off x="6542943" y="4583050"/>
              <a:ext cx="1635368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CA" dirty="0">
                  <a:solidFill>
                    <a:srgbClr val="9B4C9C"/>
                  </a:solidFill>
                  <a:latin typeface="+mj-lt"/>
                </a:rPr>
                <a:t>LOCAL</a:t>
              </a:r>
              <a:br>
                <a:rPr lang="en-CA" dirty="0">
                  <a:solidFill>
                    <a:srgbClr val="9B4C9C"/>
                  </a:solidFill>
                  <a:latin typeface="+mj-lt"/>
                </a:rPr>
              </a:br>
              <a:r>
                <a:rPr lang="en-CA" dirty="0">
                  <a:latin typeface="+mj-lt"/>
                </a:rPr>
                <a:t>REPO</a:t>
              </a:r>
            </a:p>
          </p:txBody>
        </p: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4481BF16-51FC-045D-65B2-32B52C50EC0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820627" y="3503701"/>
              <a:ext cx="1080000" cy="1080000"/>
            </a:xfrm>
            <a:prstGeom prst="rect">
              <a:avLst/>
            </a:prstGeom>
          </p:spPr>
        </p:pic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CEA528D6-1237-6CB5-C2AF-40A4D3F60045}"/>
              </a:ext>
            </a:extLst>
          </p:cNvPr>
          <p:cNvSpPr txBox="1"/>
          <p:nvPr/>
        </p:nvSpPr>
        <p:spPr>
          <a:xfrm>
            <a:off x="1454624" y="4465379"/>
            <a:ext cx="1440000" cy="12464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500" dirty="0">
                <a:latin typeface="+mj-lt"/>
              </a:rPr>
              <a:t>Where we actively edit local files (our playground)</a:t>
            </a:r>
            <a:br>
              <a:rPr lang="en-CA" sz="1500" dirty="0">
                <a:latin typeface="+mj-lt"/>
              </a:rPr>
            </a:br>
            <a:endParaRPr lang="en-CA" sz="1500" dirty="0">
              <a:latin typeface="+mj-lt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8ADF7D6-2A0D-2A6F-0B7F-3208D79186AF}"/>
              </a:ext>
            </a:extLst>
          </p:cNvPr>
          <p:cNvSpPr txBox="1"/>
          <p:nvPr/>
        </p:nvSpPr>
        <p:spPr>
          <a:xfrm>
            <a:off x="3992674" y="4467199"/>
            <a:ext cx="1440000" cy="12464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500" dirty="0">
                <a:latin typeface="+mj-lt"/>
              </a:rPr>
              <a:t>Temporary location for changes before committing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3A27F9D-1D80-11C4-3F15-7CF0AB28F888}"/>
              </a:ext>
            </a:extLst>
          </p:cNvPr>
          <p:cNvSpPr txBox="1"/>
          <p:nvPr/>
        </p:nvSpPr>
        <p:spPr>
          <a:xfrm>
            <a:off x="6530724" y="4465379"/>
            <a:ext cx="1440000" cy="12464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500" dirty="0">
                <a:latin typeface="+mj-lt"/>
              </a:rPr>
              <a:t>Where</a:t>
            </a:r>
            <a:br>
              <a:rPr lang="en-CA" sz="1500" dirty="0">
                <a:latin typeface="+mj-lt"/>
              </a:rPr>
            </a:br>
            <a:r>
              <a:rPr lang="en-CA" sz="1500" dirty="0">
                <a:latin typeface="+mj-lt"/>
              </a:rPr>
              <a:t>we store committed changes locally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2B10645-3DAE-CD08-9B06-3677C94DB7E6}"/>
              </a:ext>
            </a:extLst>
          </p:cNvPr>
          <p:cNvSpPr txBox="1"/>
          <p:nvPr/>
        </p:nvSpPr>
        <p:spPr>
          <a:xfrm>
            <a:off x="9068774" y="4465381"/>
            <a:ext cx="1440000" cy="12464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500" dirty="0">
                <a:latin typeface="+mj-lt"/>
              </a:rPr>
              <a:t>A sever (such as GitHub) for sharing and backing up code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A9160E4-E404-09D7-06AD-EC70999030F9}"/>
              </a:ext>
            </a:extLst>
          </p:cNvPr>
          <p:cNvCxnSpPr>
            <a:cxnSpLocks/>
            <a:stCxn id="23" idx="0"/>
            <a:endCxn id="7" idx="2"/>
          </p:cNvCxnSpPr>
          <p:nvPr/>
        </p:nvCxnSpPr>
        <p:spPr>
          <a:xfrm flipH="1" flipV="1">
            <a:off x="2174623" y="3219328"/>
            <a:ext cx="1" cy="1246051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7804695-827A-5D41-87DC-02488C42FC71}"/>
              </a:ext>
            </a:extLst>
          </p:cNvPr>
          <p:cNvCxnSpPr>
            <a:cxnSpLocks/>
            <a:stCxn id="25" idx="0"/>
            <a:endCxn id="11" idx="2"/>
          </p:cNvCxnSpPr>
          <p:nvPr/>
        </p:nvCxnSpPr>
        <p:spPr>
          <a:xfrm flipV="1">
            <a:off x="7250724" y="3255511"/>
            <a:ext cx="0" cy="1209868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95DFC7B-17E0-7074-28E3-FDC46DBB6EA1}"/>
              </a:ext>
            </a:extLst>
          </p:cNvPr>
          <p:cNvCxnSpPr>
            <a:cxnSpLocks/>
            <a:stCxn id="24" idx="0"/>
            <a:endCxn id="8" idx="2"/>
          </p:cNvCxnSpPr>
          <p:nvPr/>
        </p:nvCxnSpPr>
        <p:spPr>
          <a:xfrm flipV="1">
            <a:off x="4712674" y="3219328"/>
            <a:ext cx="0" cy="1247871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DCB5EAB6-1E64-76C0-1D33-BE7F7E7F7F1F}"/>
              </a:ext>
            </a:extLst>
          </p:cNvPr>
          <p:cNvCxnSpPr>
            <a:cxnSpLocks/>
            <a:stCxn id="26" idx="0"/>
            <a:endCxn id="9" idx="2"/>
          </p:cNvCxnSpPr>
          <p:nvPr/>
        </p:nvCxnSpPr>
        <p:spPr>
          <a:xfrm flipV="1">
            <a:off x="9788774" y="3219328"/>
            <a:ext cx="0" cy="1246053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138429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BF2610-62D1-C2E3-0786-6C2CC7DA54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C094966-F471-0773-1075-070DF0BFA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Viewing changes in pull requests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7BBD23-98DB-F97E-763A-A05B8682F4A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70</a:t>
            </a:fld>
            <a:endParaRPr lang="en-US" dirty="0"/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67E28759-AFC4-C52B-5A43-E23EA30F3149}"/>
              </a:ext>
            </a:extLst>
          </p:cNvPr>
          <p:cNvSpPr txBox="1">
            <a:spLocks/>
          </p:cNvSpPr>
          <p:nvPr/>
        </p:nvSpPr>
        <p:spPr>
          <a:xfrm>
            <a:off x="401691" y="752669"/>
            <a:ext cx="10377677" cy="5774078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0" indent="0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800" kern="1200" baseline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06" indent="-230706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40" indent="-230706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26" indent="-224356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80" indent="-230706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200000"/>
              </a:lnSpc>
            </a:pPr>
            <a:endParaRPr lang="en-US" dirty="0">
              <a:latin typeface="+mj-lt"/>
            </a:endParaRPr>
          </a:p>
        </p:txBody>
      </p:sp>
      <p:pic>
        <p:nvPicPr>
          <p:cNvPr id="8" name="Picture 7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B622F0C2-CD78-414D-65EC-A3F0B62433D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2915" y="1211824"/>
            <a:ext cx="9006170" cy="534741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B408824-F29E-4928-C34B-41267AD71716}"/>
              </a:ext>
            </a:extLst>
          </p:cNvPr>
          <p:cNvSpPr txBox="1"/>
          <p:nvPr/>
        </p:nvSpPr>
        <p:spPr>
          <a:xfrm>
            <a:off x="1118069" y="810002"/>
            <a:ext cx="99558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  <a:hlinkClick r:id="rId3"/>
              </a:rPr>
              <a:t>https://marketplace.visualstudio.com/items?itemName=GitHub.vscode-pull-request-github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23501464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97A88C-0B0A-2288-8356-AF21462224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ED53845-6EC0-6D2E-091C-3159007E0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3207757"/>
            <a:ext cx="10210800" cy="442486"/>
          </a:xfrm>
        </p:spPr>
        <p:txBody>
          <a:bodyPr>
            <a:noAutofit/>
          </a:bodyPr>
          <a:lstStyle/>
          <a:p>
            <a:pPr algn="ctr"/>
            <a:r>
              <a:rPr lang="en-US" sz="4500" b="1" dirty="0">
                <a:latin typeface="+mj-lt"/>
              </a:rPr>
              <a:t>Any Questions?</a:t>
            </a:r>
            <a:endParaRPr lang="en-CA" sz="4500" b="1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83C0BBF-58EB-351B-159D-BEC5FDB3A2F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450825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Important Links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CCBB2A-9653-B3A8-B8CF-E55B1670D8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10896" y="832104"/>
            <a:ext cx="11473226" cy="5673471"/>
          </a:xfrm>
        </p:spPr>
        <p:txBody>
          <a:bodyPr/>
          <a:lstStyle/>
          <a:p>
            <a:pPr marL="0" indent="0">
              <a:buNone/>
            </a:pPr>
            <a:r>
              <a:rPr lang="en-CA" b="1" dirty="0">
                <a:latin typeface="+mj-lt"/>
              </a:rPr>
              <a:t>Installation</a:t>
            </a:r>
          </a:p>
          <a:p>
            <a:r>
              <a:rPr lang="en-CA" sz="1800" dirty="0">
                <a:latin typeface="+mj-lt"/>
                <a:hlinkClick r:id="rId2"/>
              </a:rPr>
              <a:t>https://git-scm.com/downloads</a:t>
            </a:r>
            <a:endParaRPr lang="en-CA" sz="1800" dirty="0">
              <a:latin typeface="+mj-lt"/>
            </a:endParaRPr>
          </a:p>
          <a:p>
            <a:endParaRPr lang="en-CA" b="1" dirty="0">
              <a:latin typeface="+mj-lt"/>
            </a:endParaRPr>
          </a:p>
          <a:p>
            <a:r>
              <a:rPr lang="en-CA" dirty="0">
                <a:latin typeface="+mj-lt"/>
                <a:hlinkClick r:id="rId3"/>
              </a:rPr>
              <a:t>https://git-lfs.com/</a:t>
            </a:r>
            <a:endParaRPr lang="en-CA" dirty="0">
              <a:latin typeface="+mj-lt"/>
            </a:endParaRPr>
          </a:p>
          <a:p>
            <a:endParaRPr lang="en-CA" b="1" dirty="0">
              <a:latin typeface="+mj-lt"/>
            </a:endParaRPr>
          </a:p>
          <a:p>
            <a:r>
              <a:rPr lang="en-CA" dirty="0">
                <a:latin typeface="+mj-lt"/>
                <a:hlinkClick r:id="rId4"/>
              </a:rPr>
              <a:t>https://marketplace.visualstudio.com/items?itemName=GitHub.vscode-pull-request-github</a:t>
            </a:r>
            <a:endParaRPr lang="en-CA" dirty="0">
              <a:latin typeface="+mj-lt"/>
            </a:endParaRPr>
          </a:p>
          <a:p>
            <a:pPr marL="0" indent="0">
              <a:buNone/>
            </a:pPr>
            <a:endParaRPr lang="en-CA" b="1" dirty="0">
              <a:latin typeface="+mj-lt"/>
            </a:endParaRPr>
          </a:p>
          <a:p>
            <a:pPr marL="0" indent="0">
              <a:buNone/>
            </a:pPr>
            <a:r>
              <a:rPr lang="en-CA" b="1" dirty="0">
                <a:latin typeface="+mj-lt"/>
              </a:rPr>
              <a:t>Documentation</a:t>
            </a:r>
          </a:p>
          <a:p>
            <a:r>
              <a:rPr lang="en-CA" sz="1800" dirty="0">
                <a:latin typeface="+mj-lt"/>
                <a:hlinkClick r:id="rId5"/>
              </a:rPr>
              <a:t>https://git-scm.com/docs</a:t>
            </a:r>
            <a:endParaRPr lang="en-CA" dirty="0">
              <a:latin typeface="+mj-lt"/>
            </a:endParaRPr>
          </a:p>
          <a:p>
            <a:pPr marL="0" indent="0">
              <a:buNone/>
            </a:pPr>
            <a:endParaRPr lang="en-CA" b="1" dirty="0">
              <a:latin typeface="+mj-lt"/>
            </a:endParaRPr>
          </a:p>
          <a:p>
            <a:pPr marL="0" indent="0">
              <a:buNone/>
            </a:pPr>
            <a:r>
              <a:rPr lang="en-CA" b="1" dirty="0">
                <a:latin typeface="+mj-lt"/>
              </a:rPr>
              <a:t>Recommended Git Tutorials</a:t>
            </a:r>
          </a:p>
          <a:p>
            <a:r>
              <a:rPr lang="en-CA" sz="1600" dirty="0">
                <a:latin typeface="+mj-lt"/>
                <a:hlinkClick r:id="rId6"/>
              </a:rPr>
              <a:t>https://www.youtube.com/watch?v=-iWaarLI7zI</a:t>
            </a:r>
            <a:endParaRPr lang="en-CA" sz="1600" dirty="0">
              <a:latin typeface="+mj-lt"/>
            </a:endParaRPr>
          </a:p>
          <a:p>
            <a:endParaRPr lang="en-CA" sz="1600" dirty="0">
              <a:latin typeface="+mj-lt"/>
            </a:endParaRPr>
          </a:p>
          <a:p>
            <a:r>
              <a:rPr lang="en-CA" sz="1600" dirty="0">
                <a:latin typeface="+mj-lt"/>
                <a:hlinkClick r:id="rId7"/>
              </a:rPr>
              <a:t>https://www.youtube.com/watch?v=e9lnsKot_SQ</a:t>
            </a:r>
            <a:endParaRPr lang="en-CA" sz="1600" dirty="0">
              <a:latin typeface="+mj-lt"/>
            </a:endParaRPr>
          </a:p>
          <a:p>
            <a:endParaRPr lang="en-CA" sz="1600" dirty="0">
              <a:latin typeface="+mj-lt"/>
            </a:endParaRPr>
          </a:p>
          <a:p>
            <a:r>
              <a:rPr lang="en-CA" sz="1600" dirty="0">
                <a:latin typeface="+mj-lt"/>
                <a:hlinkClick r:id="rId8"/>
              </a:rPr>
              <a:t>https://www.youtube.com/watch?v=0chZFIZLR_0&amp;t=66s</a:t>
            </a:r>
            <a:endParaRPr lang="en-CA" sz="1600" dirty="0">
              <a:latin typeface="+mj-lt"/>
            </a:endParaRPr>
          </a:p>
          <a:p>
            <a:endParaRPr lang="en-CA" sz="1600" dirty="0">
              <a:latin typeface="+mj-lt"/>
            </a:endParaRPr>
          </a:p>
          <a:p>
            <a:endParaRPr lang="en-CA" sz="1600" dirty="0">
              <a:latin typeface="+mj-lt"/>
            </a:endParaRPr>
          </a:p>
          <a:p>
            <a:pPr marL="0" indent="0">
              <a:buNone/>
            </a:pPr>
            <a:endParaRPr lang="en-CA" sz="1600" dirty="0">
              <a:latin typeface="+mj-lt"/>
            </a:endParaRPr>
          </a:p>
          <a:p>
            <a:pPr marL="0" indent="0">
              <a:buNone/>
            </a:pPr>
            <a:endParaRPr lang="en-CA" sz="1600" dirty="0">
              <a:latin typeface="+mj-lt"/>
            </a:endParaRPr>
          </a:p>
          <a:p>
            <a:pPr marL="0" indent="0">
              <a:buNone/>
            </a:pPr>
            <a:endParaRPr lang="en-CA" sz="16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475A4CB-2B36-F473-B832-48CA24E0DA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46138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1C176A-36EE-17E1-4380-608A28ED7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880"/>
            <a:ext cx="10515600" cy="1636775"/>
          </a:xfrm>
        </p:spPr>
        <p:txBody>
          <a:bodyPr>
            <a:normAutofit/>
          </a:bodyPr>
          <a:lstStyle/>
          <a:p>
            <a:r>
              <a:rPr lang="en-US" sz="3200"/>
              <a:t>Sanjula Ganepola - Git Concepts I Wish I Knew Years Ago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570A14-3D74-D0BF-EAFF-B2C19CE2B7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58567"/>
            <a:ext cx="4584192" cy="3918395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/>
              <a:t>Please take the last minute of this session to complete the evaluation. A direct link to the evaluation can be found using the QR code to the right.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E9D56C-A2FF-787F-C15C-E6189F8880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5512" y="2089594"/>
            <a:ext cx="4087368" cy="4087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59971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979272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48C8EB-C552-3940-040D-4A03B3AEF4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2A876CE-D021-28DE-04DF-1488A74307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Moving code to the staging area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E133549-9738-847B-FFB1-1B031E5FDAA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239D54-4E22-AEE8-A298-2DE38F3510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6862" y="1686938"/>
            <a:ext cx="7918276" cy="471098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E880283-4EE6-C521-ECA6-B9BCA028101F}"/>
              </a:ext>
            </a:extLst>
          </p:cNvPr>
          <p:cNvSpPr txBox="1"/>
          <p:nvPr/>
        </p:nvSpPr>
        <p:spPr>
          <a:xfrm>
            <a:off x="1414089" y="827219"/>
            <a:ext cx="16353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solidFill>
                  <a:srgbClr val="1670FF"/>
                </a:solidFill>
                <a:latin typeface="+mj-lt"/>
              </a:rPr>
              <a:t>WORKING</a:t>
            </a:r>
            <a:br>
              <a:rPr lang="en-CA" dirty="0">
                <a:latin typeface="+mj-lt"/>
              </a:rPr>
            </a:br>
            <a:r>
              <a:rPr lang="en-CA" dirty="0">
                <a:latin typeface="+mj-lt"/>
              </a:rPr>
              <a:t>DIRECTORY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AFEDCD9-F53A-07A4-B631-DB16100FCADD}"/>
              </a:ext>
            </a:extLst>
          </p:cNvPr>
          <p:cNvSpPr txBox="1"/>
          <p:nvPr/>
        </p:nvSpPr>
        <p:spPr>
          <a:xfrm>
            <a:off x="3952140" y="827219"/>
            <a:ext cx="16353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solidFill>
                  <a:srgbClr val="00B050"/>
                </a:solidFill>
                <a:latin typeface="+mj-lt"/>
              </a:rPr>
              <a:t>STAGING</a:t>
            </a:r>
            <a:br>
              <a:rPr lang="en-CA" dirty="0">
                <a:latin typeface="+mj-lt"/>
              </a:rPr>
            </a:br>
            <a:r>
              <a:rPr lang="en-CA" dirty="0">
                <a:latin typeface="+mj-lt"/>
              </a:rPr>
              <a:t>AREA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663F4CD-CD56-449F-5A1B-F188B73E8881}"/>
              </a:ext>
            </a:extLst>
          </p:cNvPr>
          <p:cNvSpPr txBox="1"/>
          <p:nvPr/>
        </p:nvSpPr>
        <p:spPr>
          <a:xfrm>
            <a:off x="9028240" y="827219"/>
            <a:ext cx="16353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solidFill>
                  <a:srgbClr val="F05A28"/>
                </a:solidFill>
                <a:latin typeface="+mj-lt"/>
              </a:rPr>
              <a:t>REMOTE</a:t>
            </a:r>
            <a:br>
              <a:rPr lang="en-CA" dirty="0">
                <a:solidFill>
                  <a:srgbClr val="F05A28"/>
                </a:solidFill>
                <a:latin typeface="+mj-lt"/>
              </a:rPr>
            </a:br>
            <a:r>
              <a:rPr lang="en-CA" dirty="0">
                <a:latin typeface="+mj-lt"/>
              </a:rPr>
              <a:t>REPO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B5B882C-C4A2-EDE0-12D5-FD8A705502D3}"/>
              </a:ext>
            </a:extLst>
          </p:cNvPr>
          <p:cNvSpPr txBox="1"/>
          <p:nvPr/>
        </p:nvSpPr>
        <p:spPr>
          <a:xfrm>
            <a:off x="6490189" y="827219"/>
            <a:ext cx="16353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solidFill>
                  <a:srgbClr val="9B4C9C"/>
                </a:solidFill>
                <a:latin typeface="+mj-lt"/>
              </a:rPr>
              <a:t>LOCAL</a:t>
            </a:r>
            <a:br>
              <a:rPr lang="en-CA" dirty="0">
                <a:solidFill>
                  <a:srgbClr val="9B4C9C"/>
                </a:solidFill>
                <a:latin typeface="+mj-lt"/>
              </a:rPr>
            </a:br>
            <a:r>
              <a:rPr lang="en-CA" dirty="0">
                <a:latin typeface="+mj-lt"/>
              </a:rPr>
              <a:t>REPO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B2D4E2F-A9E7-21AF-7326-E529AC983CC1}"/>
              </a:ext>
            </a:extLst>
          </p:cNvPr>
          <p:cNvCxnSpPr>
            <a:cxnSpLocks/>
          </p:cNvCxnSpPr>
          <p:nvPr/>
        </p:nvCxnSpPr>
        <p:spPr>
          <a:xfrm>
            <a:off x="3138855" y="1150385"/>
            <a:ext cx="902683" cy="0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98262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22998D-DC52-B26E-465F-04E48ABEFE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F27998F-28D8-C31D-EB25-FE787F96B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Excluding files from being tracked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28F92B4-0268-8E3E-79C1-17A21A27519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CC1834-9156-909B-5337-12DE63BAE965}"/>
              </a:ext>
            </a:extLst>
          </p:cNvPr>
          <p:cNvSpPr txBox="1"/>
          <p:nvPr/>
        </p:nvSpPr>
        <p:spPr>
          <a:xfrm>
            <a:off x="1414089" y="827219"/>
            <a:ext cx="16353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solidFill>
                  <a:srgbClr val="1670FF"/>
                </a:solidFill>
                <a:latin typeface="+mj-lt"/>
              </a:rPr>
              <a:t>WORKING</a:t>
            </a:r>
            <a:br>
              <a:rPr lang="en-CA" dirty="0">
                <a:latin typeface="+mj-lt"/>
              </a:rPr>
            </a:br>
            <a:r>
              <a:rPr lang="en-CA" dirty="0">
                <a:latin typeface="+mj-lt"/>
              </a:rPr>
              <a:t>DIRECTORY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FAD11A9-C275-200B-7A44-35A081B7A6A8}"/>
              </a:ext>
            </a:extLst>
          </p:cNvPr>
          <p:cNvSpPr txBox="1"/>
          <p:nvPr/>
        </p:nvSpPr>
        <p:spPr>
          <a:xfrm>
            <a:off x="3952140" y="827219"/>
            <a:ext cx="16353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solidFill>
                  <a:srgbClr val="00B050"/>
                </a:solidFill>
                <a:latin typeface="+mj-lt"/>
              </a:rPr>
              <a:t>STAGING</a:t>
            </a:r>
            <a:br>
              <a:rPr lang="en-CA" dirty="0">
                <a:latin typeface="+mj-lt"/>
              </a:rPr>
            </a:br>
            <a:r>
              <a:rPr lang="en-CA" dirty="0">
                <a:latin typeface="+mj-lt"/>
              </a:rPr>
              <a:t>AREA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EF2BA5-6794-8D90-A65F-E0F36B80B783}"/>
              </a:ext>
            </a:extLst>
          </p:cNvPr>
          <p:cNvSpPr txBox="1"/>
          <p:nvPr/>
        </p:nvSpPr>
        <p:spPr>
          <a:xfrm>
            <a:off x="9028240" y="827219"/>
            <a:ext cx="16353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solidFill>
                  <a:srgbClr val="F05A28"/>
                </a:solidFill>
                <a:latin typeface="+mj-lt"/>
              </a:rPr>
              <a:t>REMOTE</a:t>
            </a:r>
            <a:br>
              <a:rPr lang="en-CA" dirty="0">
                <a:solidFill>
                  <a:srgbClr val="F05A28"/>
                </a:solidFill>
                <a:latin typeface="+mj-lt"/>
              </a:rPr>
            </a:br>
            <a:r>
              <a:rPr lang="en-CA" dirty="0">
                <a:latin typeface="+mj-lt"/>
              </a:rPr>
              <a:t>REPO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9968BCF-6731-339A-029D-E02FA6C16DC9}"/>
              </a:ext>
            </a:extLst>
          </p:cNvPr>
          <p:cNvSpPr txBox="1"/>
          <p:nvPr/>
        </p:nvSpPr>
        <p:spPr>
          <a:xfrm>
            <a:off x="6490189" y="827219"/>
            <a:ext cx="16353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solidFill>
                  <a:srgbClr val="9B4C9C"/>
                </a:solidFill>
                <a:latin typeface="+mj-lt"/>
              </a:rPr>
              <a:t>LOCAL</a:t>
            </a:r>
            <a:br>
              <a:rPr lang="en-CA" dirty="0">
                <a:solidFill>
                  <a:srgbClr val="9B4C9C"/>
                </a:solidFill>
                <a:latin typeface="+mj-lt"/>
              </a:rPr>
            </a:br>
            <a:r>
              <a:rPr lang="en-CA" dirty="0">
                <a:latin typeface="+mj-lt"/>
              </a:rPr>
              <a:t>REPO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953CA7C-6D9F-3B10-0C76-55B245B3D69F}"/>
              </a:ext>
            </a:extLst>
          </p:cNvPr>
          <p:cNvCxnSpPr>
            <a:cxnSpLocks/>
          </p:cNvCxnSpPr>
          <p:nvPr/>
        </p:nvCxnSpPr>
        <p:spPr>
          <a:xfrm>
            <a:off x="3138855" y="1150385"/>
            <a:ext cx="902683" cy="0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0E00D709-3BA7-6043-558F-D26C4D0D4B0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3944" y="1593480"/>
            <a:ext cx="5964045" cy="4841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075422"/>
      </p:ext>
    </p:extLst>
  </p:cSld>
  <p:clrMapOvr>
    <a:masterClrMapping/>
  </p:clrMapOvr>
</p:sld>
</file>

<file path=ppt/theme/theme1.xml><?xml version="1.0" encoding="utf-8"?>
<a:theme xmlns:a="http://schemas.openxmlformats.org/drawingml/2006/main" name="2021 Layouts">
  <a:themeElements>
    <a:clrScheme name="IBM Master Presentation 20170523 1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0064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2020 Template" id="{944F3D93-08F7-2645-AE1A-0F73B8EAB8BC}" vid="{95C3C7E3-996D-EC48-94CF-D6CBFFDFE1C1}"/>
    </a:ext>
  </a:extLst>
</a:theme>
</file>

<file path=ppt/theme/theme2.xml><?xml version="1.0" encoding="utf-8"?>
<a:theme xmlns:a="http://schemas.openxmlformats.org/drawingml/2006/main" name="1_2021 Layouts">
  <a:themeElements>
    <a:clrScheme name="IBM Master Presentation 20170523 1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0064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2020 Template" id="{944F3D93-08F7-2645-AE1A-0F73B8EAB8BC}" vid="{95C3C7E3-996D-EC48-94CF-D6CBFFDFE1C1}"/>
    </a:ext>
  </a:extLst>
</a:theme>
</file>

<file path=ppt/theme/theme3.xml><?xml version="1.0" encoding="utf-8"?>
<a:theme xmlns:a="http://schemas.openxmlformats.org/drawingml/2006/main" name="Office Theme">
  <a:themeElements>
    <a:clrScheme name="Custom 6">
      <a:dk1>
        <a:sysClr val="windowText" lastClr="000000"/>
      </a:dk1>
      <a:lt1>
        <a:sysClr val="window" lastClr="FFFFFF"/>
      </a:lt1>
      <a:dk2>
        <a:srgbClr val="172B4A"/>
      </a:dk2>
      <a:lt2>
        <a:srgbClr val="E7E6E6"/>
      </a:lt2>
      <a:accent1>
        <a:srgbClr val="146D83"/>
      </a:accent1>
      <a:accent2>
        <a:srgbClr val="DF3B30"/>
      </a:accent2>
      <a:accent3>
        <a:srgbClr val="EDAF22"/>
      </a:accent3>
      <a:accent4>
        <a:srgbClr val="4AB8B3"/>
      </a:accent4>
      <a:accent5>
        <a:srgbClr val="146D83"/>
      </a:accent5>
      <a:accent6>
        <a:srgbClr val="DF3B30"/>
      </a:accent6>
      <a:hlink>
        <a:srgbClr val="4AB8B3"/>
      </a:hlink>
      <a:folHlink>
        <a:srgbClr val="146D83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1" id="{0D38A284-22A7-43C3-B47A-9265B0223479}" vid="{ACE4E438-5603-4828-897A-813107AF9B0B}"/>
    </a:ext>
  </a:extLst>
</a:theme>
</file>

<file path=ppt/theme/theme4.xml><?xml version="1.0" encoding="utf-8"?>
<a:theme xmlns:a="http://schemas.openxmlformats.org/drawingml/2006/main" name="1_IBM presentation template">
  <a:themeElements>
    <a:clrScheme name="Custom 1">
      <a:dk1>
        <a:srgbClr val="FFFFFF"/>
      </a:dk1>
      <a:lt1>
        <a:srgbClr val="000000"/>
      </a:lt1>
      <a:dk2>
        <a:srgbClr val="FFFFFF"/>
      </a:dk2>
      <a:lt2>
        <a:srgbClr val="000000"/>
      </a:lt2>
      <a:accent1>
        <a:srgbClr val="0F62FE"/>
      </a:accent1>
      <a:accent2>
        <a:srgbClr val="A56EFF"/>
      </a:accent2>
      <a:accent3>
        <a:srgbClr val="003A6D"/>
      </a:accent3>
      <a:accent4>
        <a:srgbClr val="009D9A"/>
      </a:accent4>
      <a:accent5>
        <a:srgbClr val="9F1853"/>
      </a:accent5>
      <a:accent6>
        <a:srgbClr val="FA4D56"/>
      </a:accent6>
      <a:hlink>
        <a:srgbClr val="0F62FE"/>
      </a:hlink>
      <a:folHlink>
        <a:srgbClr val="6F6F6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E5F6FF"/>
        </a:solidFill>
        <a:ln w="19050">
          <a:solidFill>
            <a:srgbClr val="E5F6FF"/>
          </a:solidFill>
          <a:headEnd type="none" w="med" len="med"/>
          <a:tailEnd type="none" w="med" len="med"/>
        </a:ln>
        <a:effectLst/>
      </a:spPr>
      <a:bodyPr vert="horz" wrap="square" lIns="91440" tIns="91440" rIns="91440" bIns="9144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IBM Plex Sans Light"/>
          <a:buNone/>
          <a:tabLst/>
          <a:defRPr kumimoji="0" sz="1400" b="0" i="0" u="none" strike="noStrike" cap="none" normalizeH="0" baseline="0" dirty="0">
            <a:ln>
              <a:noFill/>
            </a:ln>
            <a:solidFill>
              <a:schemeClr val="bg1"/>
            </a:solidFill>
            <a:effectLst/>
            <a:latin typeface="+mn-lt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2700">
          <a:solidFill>
            <a:schemeClr val="tx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ln w="12700">
          <a:miter lim="400000"/>
        </a:ln>
        <a:extLst>
          <a:ext uri="{C572A759-6A51-4108-AA02-DFA0A04FC94B}">
            <ma14:wrappingTextBoxFlag xmlns:ma14="http://schemas.microsoft.com/office/mac/drawingml/2011/main" xmlns:a14="http://schemas.microsoft.com/office/drawing/2010/main" xmlns:m="http://schemas.openxmlformats.org/officeDocument/2006/math" xmlns="" xmlns:p="http://schemas.openxmlformats.org/presentationml/2006/main" xmlns:r="http://schemas.openxmlformats.org/officeDocument/2006/relationships" val="1"/>
          </a:ext>
        </a:extLst>
      </a:spPr>
      <a:bodyPr wrap="square" lIns="0" tIns="0" rIns="0" bIns="0" rtlCol="0">
        <a:noAutofit/>
      </a:bodyPr>
      <a:lstStyle>
        <a:defPPr marL="444465" indent="-446749" algn="l" defTabSz="2438400">
          <a:spcBef>
            <a:spcPts val="2900"/>
          </a:spcBef>
          <a:buSzPct val="100000"/>
          <a:buFontTx/>
          <a:buChar char="–"/>
          <a:defRPr kern="0" dirty="0" smtClean="0">
            <a:solidFill>
              <a:srgbClr val="000000"/>
            </a:solidFill>
            <a:ea typeface="+mj-ea"/>
            <a:cs typeface="+mj-cs"/>
            <a:sym typeface="IBM Plex Sans Light"/>
          </a:defRPr>
        </a:defPPr>
      </a:lstStyle>
    </a:txDef>
  </a:objectDefaults>
  <a:extraClrSchemeLst/>
  <a:custClrLst>
    <a:custClr name="Gray 100">
      <a:srgbClr val="161616"/>
    </a:custClr>
    <a:custClr name="Gray 90">
      <a:srgbClr val="262626"/>
    </a:custClr>
    <a:custClr name="Gray 80">
      <a:srgbClr val="393939"/>
    </a:custClr>
    <a:custClr name="Gray 70">
      <a:srgbClr val="525252"/>
    </a:custClr>
    <a:custClr name="Gray 60">
      <a:srgbClr val="6F6F6F"/>
    </a:custClr>
    <a:custClr name="Gray 50">
      <a:srgbClr val="8D8D8D"/>
    </a:custClr>
    <a:custClr name="Gray 40">
      <a:srgbClr val="A8A8A8"/>
    </a:custClr>
    <a:custClr name="Gray 30">
      <a:srgbClr val="C6C6C6"/>
    </a:custClr>
    <a:custClr name="Gray 20">
      <a:srgbClr val="E0E0E0"/>
    </a:custClr>
    <a:custClr name="Gray 10">
      <a:srgbClr val="F4F4F4"/>
    </a:custClr>
    <a:custClr name="Blue 100">
      <a:srgbClr val="001141"/>
    </a:custClr>
    <a:custClr name="Blue 90">
      <a:srgbClr val="001D6C"/>
    </a:custClr>
    <a:custClr name="Blue 80">
      <a:srgbClr val="002D9C"/>
    </a:custClr>
    <a:custClr name="Blue 70">
      <a:srgbClr val="0043CE"/>
    </a:custClr>
    <a:custClr name="Blue 60">
      <a:srgbClr val="0F62FE"/>
    </a:custClr>
    <a:custClr name="Cyan 50">
      <a:srgbClr val="1192E8"/>
    </a:custClr>
    <a:custClr name="Cyan 40">
      <a:srgbClr val="33B1FF"/>
    </a:custClr>
    <a:custClr name="Cyan 30">
      <a:srgbClr val="82CFFF"/>
    </a:custClr>
    <a:custClr name="Cyan 20">
      <a:srgbClr val="BAE6FF"/>
    </a:custClr>
    <a:custClr name="Cyan 10">
      <a:srgbClr val="E5F6FF"/>
    </a:custClr>
    <a:custClr name="Red 60">
      <a:srgbClr val="DA1E28"/>
    </a:custClr>
    <a:custClr name="Red 50">
      <a:srgbClr val="FA4D56"/>
    </a:custClr>
    <a:custClr name="Red 30">
      <a:srgbClr val="FFB3B8"/>
    </a:custClr>
    <a:custClr name="Red 20">
      <a:srgbClr val="FFD7D9"/>
    </a:custClr>
    <a:custClr name="Red 10">
      <a:srgbClr val="FFF1F1"/>
    </a:custClr>
    <a:custClr name="Magenta 60">
      <a:srgbClr val="D02670"/>
    </a:custClr>
    <a:custClr name="Magenta 50">
      <a:srgbClr val="EE5396"/>
    </a:custClr>
    <a:custClr name="Magenta 30">
      <a:srgbClr val="FFAFD2"/>
    </a:custClr>
    <a:custClr name="Magenta 20">
      <a:srgbClr val="FFD6E8"/>
    </a:custClr>
    <a:custClr name="Magenta 10">
      <a:srgbClr val="FFF0F7"/>
    </a:custClr>
    <a:custClr name="Purple 60">
      <a:srgbClr val="8A3FFC"/>
    </a:custClr>
    <a:custClr name="Purple 50">
      <a:srgbClr val="A56EFF"/>
    </a:custClr>
    <a:custClr name="Purple 30">
      <a:srgbClr val="D4BBFF"/>
    </a:custClr>
    <a:custClr name="Purple 20">
      <a:srgbClr val="E8DAFF"/>
    </a:custClr>
    <a:custClr name="Purple 10">
      <a:srgbClr val="F6F2FF"/>
    </a:custClr>
    <a:custClr name="Teal 60">
      <a:srgbClr val="007D79"/>
    </a:custClr>
    <a:custClr name="Teal 50">
      <a:srgbClr val="009D9A"/>
    </a:custClr>
    <a:custClr name="Teal 30">
      <a:srgbClr val="3DDBD9"/>
    </a:custClr>
    <a:custClr name="Teal 20">
      <a:srgbClr val="9EF0F0"/>
    </a:custClr>
    <a:custClr name="Teal 10">
      <a:srgbClr val="D9FBFB"/>
    </a:custClr>
    <a:custClr name="Green 60">
      <a:srgbClr val="198038"/>
    </a:custClr>
    <a:custClr name="Green 50">
      <a:srgbClr val="24A148"/>
    </a:custClr>
    <a:custClr name="Green 30">
      <a:srgbClr val="6FDC8C"/>
    </a:custClr>
    <a:custClr name="Green 20">
      <a:srgbClr val="A7F0BA"/>
    </a:custClr>
    <a:custClr name="Green 10">
      <a:srgbClr val="DEFBE6"/>
    </a:custClr>
    <a:custClr name="Yellow 30">
      <a:srgbClr val="F1C21B"/>
    </a:custClr>
    <a:custClr name="Yellow 20">
      <a:srgbClr val="FDDC69"/>
    </a:custClr>
    <a:custClr name="Yellow 10">
      <a:srgbClr val="FCF4D6"/>
    </a:custClr>
    <a:custClr name="Blue 20">
      <a:srgbClr val="D0E2FF"/>
    </a:custClr>
    <a:custClr name="Blue 10">
      <a:srgbClr val="EDF5FF"/>
    </a:custClr>
  </a:custClrLst>
  <a:extLst>
    <a:ext uri="{05A4C25C-085E-4340-85A3-A5531E510DB2}">
      <thm15:themeFamily xmlns:thm15="http://schemas.microsoft.com/office/thememl/2012/main" name="Presentation20" id="{24BEB636-018A-4D90-8BDB-753DB52E86E6}" vid="{00DDF34D-5A1C-4A0D-8FC6-CC3360F8328D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1_New IBM template</Template>
  <TotalTime>9894</TotalTime>
  <Words>1229</Words>
  <Application>Microsoft Office PowerPoint</Application>
  <PresentationFormat>Widescreen</PresentationFormat>
  <Paragraphs>385</Paragraphs>
  <Slides>74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74</vt:i4>
      </vt:variant>
    </vt:vector>
  </HeadingPairs>
  <TitlesOfParts>
    <vt:vector size="86" baseType="lpstr">
      <vt:lpstr>.AppleSystemUIFont</vt:lpstr>
      <vt:lpstr>Aptos</vt:lpstr>
      <vt:lpstr>Aptos Display</vt:lpstr>
      <vt:lpstr>Arial</vt:lpstr>
      <vt:lpstr>Calibri</vt:lpstr>
      <vt:lpstr>Consolas</vt:lpstr>
      <vt:lpstr>IBM Plex Sans</vt:lpstr>
      <vt:lpstr>Wingdings</vt:lpstr>
      <vt:lpstr>2021 Layouts</vt:lpstr>
      <vt:lpstr>1_2021 Layouts</vt:lpstr>
      <vt:lpstr>Office Theme</vt:lpstr>
      <vt:lpstr>1_IBM presentation template</vt:lpstr>
      <vt:lpstr>Git Concepts I Wish I Knew Years Ago</vt:lpstr>
      <vt:lpstr>Agenda</vt:lpstr>
      <vt:lpstr>PowerPoint Presentation</vt:lpstr>
      <vt:lpstr>Git Basics</vt:lpstr>
      <vt:lpstr>PowerPoint Presentation</vt:lpstr>
      <vt:lpstr>Setup a new project with Git</vt:lpstr>
      <vt:lpstr>Where does your code live?</vt:lpstr>
      <vt:lpstr>Moving code to the staging area</vt:lpstr>
      <vt:lpstr>Excluding files from being tracked</vt:lpstr>
      <vt:lpstr>Committing files to the local repository</vt:lpstr>
      <vt:lpstr>Committing more files </vt:lpstr>
      <vt:lpstr>Checking out a specific commit</vt:lpstr>
      <vt:lpstr>Comparing two commits</vt:lpstr>
      <vt:lpstr>Creating a remote repository</vt:lpstr>
      <vt:lpstr>Using the quick setup instructions</vt:lpstr>
      <vt:lpstr>Pushing to the remote repository </vt:lpstr>
      <vt:lpstr>Listing the remote repositories</vt:lpstr>
      <vt:lpstr>Viewing the remote repository</vt:lpstr>
      <vt:lpstr>Using Git in a Team</vt:lpstr>
      <vt:lpstr>Adding collaborators</vt:lpstr>
      <vt:lpstr>Cloning the remote repository</vt:lpstr>
      <vt:lpstr>Working → Staging → Committing → Pushing</vt:lpstr>
      <vt:lpstr>Option 1: Fetching and merging from the remote repository</vt:lpstr>
      <vt:lpstr>Option 2: Pulling from the remote repository</vt:lpstr>
      <vt:lpstr>Creating a fork</vt:lpstr>
      <vt:lpstr>Upstream vs. Origin</vt:lpstr>
      <vt:lpstr>Listing Remote Repositories</vt:lpstr>
      <vt:lpstr>Branching and Merge Conflicts</vt:lpstr>
      <vt:lpstr>Branching in Git</vt:lpstr>
      <vt:lpstr>Creating and checking out a branch</vt:lpstr>
      <vt:lpstr>Pushing to the branch</vt:lpstr>
      <vt:lpstr>Merging branches</vt:lpstr>
      <vt:lpstr>Fast forward merge vs non-fast forward merge</vt:lpstr>
      <vt:lpstr>When can merge conflicts happen?</vt:lpstr>
      <vt:lpstr>3-way merge</vt:lpstr>
      <vt:lpstr>Scenario 1: No file overlap</vt:lpstr>
      <vt:lpstr>Scenario 2: No line overlap</vt:lpstr>
      <vt:lpstr>Scenario 3: Line overlap</vt:lpstr>
      <vt:lpstr>Merge commit</vt:lpstr>
      <vt:lpstr>Merge Commits vs. Rebase Merging vs. Squash Merging</vt:lpstr>
      <vt:lpstr>Merge commits</vt:lpstr>
      <vt:lpstr>Rebase merging</vt:lpstr>
      <vt:lpstr>Squash merging</vt:lpstr>
      <vt:lpstr>Pull request settings</vt:lpstr>
      <vt:lpstr>Pull request merge options</vt:lpstr>
      <vt:lpstr>Tips and Tricks</vt:lpstr>
      <vt:lpstr>Stashing changes temporarily</vt:lpstr>
      <vt:lpstr>Git Configs</vt:lpstr>
      <vt:lpstr>Without auto setup remote branch config</vt:lpstr>
      <vt:lpstr>With auto setup remote branch config</vt:lpstr>
      <vt:lpstr>Alias to undo commits</vt:lpstr>
      <vt:lpstr>Alias to search all commits for a message</vt:lpstr>
      <vt:lpstr>Git Large File Storage (LFS)</vt:lpstr>
      <vt:lpstr>Git bisect</vt:lpstr>
      <vt:lpstr>Git bisect</vt:lpstr>
      <vt:lpstr>Git bisect</vt:lpstr>
      <vt:lpstr>Git bisect</vt:lpstr>
      <vt:lpstr>Git bisect</vt:lpstr>
      <vt:lpstr>Git bisect</vt:lpstr>
      <vt:lpstr>Git bisect</vt:lpstr>
      <vt:lpstr>Git hooks</vt:lpstr>
      <vt:lpstr>Pre-commit to run RPG linter</vt:lpstr>
      <vt:lpstr>Setup lint config</vt:lpstr>
      <vt:lpstr>Git hooks</vt:lpstr>
      <vt:lpstr>Git blame</vt:lpstr>
      <vt:lpstr>Git in VS Code</vt:lpstr>
      <vt:lpstr>Viewing changes and in-editor diff</vt:lpstr>
      <vt:lpstr>Viewing Git history as a graph</vt:lpstr>
      <vt:lpstr>Viewing pull requests</vt:lpstr>
      <vt:lpstr>Viewing changes in pull requests</vt:lpstr>
      <vt:lpstr>Any Questions?</vt:lpstr>
      <vt:lpstr>Important Links</vt:lpstr>
      <vt:lpstr>Sanjula Ganepola - Git Concepts I Wish I Knew Years Ago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</dc:title>
  <dc:creator>Alison Butterill</dc:creator>
  <cp:lastModifiedBy>Sanjula Ganepola</cp:lastModifiedBy>
  <cp:revision>275</cp:revision>
  <dcterms:created xsi:type="dcterms:W3CDTF">2021-01-11T03:24:53Z</dcterms:created>
  <dcterms:modified xsi:type="dcterms:W3CDTF">2025-05-18T06:58:04Z</dcterms:modified>
</cp:coreProperties>
</file>